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5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F9993-3CC9-410B-8582-92A6680F0186}" type="datetimeFigureOut">
              <a:rPr lang="id-ID" smtClean="0"/>
              <a:pPr/>
              <a:t>05/12/2016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4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D9437-9B81-46B1-82F1-606ACAAF6FE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722567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DAFF47-FB38-4665-AD79-3B10217BC077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3DF5E33-EBC1-4559-9833-E95BD0CDF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Fakultas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Universitas</a:t>
            </a:r>
            <a:r>
              <a:rPr lang="en-US" b="1" dirty="0" smtClean="0">
                <a:solidFill>
                  <a:schemeClr val="tx1"/>
                </a:solidFill>
              </a:rPr>
              <a:t> Medan Area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KULIAH HUKUM TATA NEGARA</a:t>
            </a:r>
            <a:br>
              <a:rPr lang="en-US" dirty="0" smtClean="0"/>
            </a:br>
            <a:r>
              <a:rPr lang="en-US" dirty="0" err="1" smtClean="0"/>
              <a:t>Pertemuan</a:t>
            </a:r>
            <a:r>
              <a:rPr lang="en-US" dirty="0" smtClean="0"/>
              <a:t> K-3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constitutionelle</a:t>
            </a:r>
            <a:r>
              <a:rPr lang="en-US" dirty="0" smtClean="0"/>
              <a:t>)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 </a:t>
            </a:r>
            <a:r>
              <a:rPr lang="en-US" dirty="0" err="1" smtClean="0"/>
              <a:t>loi</a:t>
            </a:r>
            <a:r>
              <a:rPr lang="en-US" dirty="0" smtClean="0"/>
              <a:t> </a:t>
            </a:r>
            <a:r>
              <a:rPr lang="en-US" dirty="0" err="1" smtClean="0"/>
              <a:t>constitutionelle</a:t>
            </a:r>
            <a:r>
              <a:rPr lang="en-US" dirty="0" smtClean="0"/>
              <a:t>)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: UUD 1945,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1787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LORD BRYCE, </a:t>
            </a: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alasan</a:t>
            </a:r>
            <a:r>
              <a:rPr lang="en-US" dirty="0" smtClean="0"/>
              <a:t>/motif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hak-haknya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diperintah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C.H.Mellwain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“</a:t>
            </a:r>
            <a:r>
              <a:rPr lang="en-US" dirty="0" err="1" smtClean="0"/>
              <a:t>pembatas”bagi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kesewenang-wenangan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(government) 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diperintah</a:t>
            </a:r>
            <a:r>
              <a:rPr lang="en-US" dirty="0" smtClean="0"/>
              <a:t> (governed)</a:t>
            </a:r>
          </a:p>
          <a:p>
            <a:pPr marL="514350" indent="-51435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SISTEM DEMOKRASI/KEDAULATAN RAKYAT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J.J.Rousseau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filsafatnya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“</a:t>
            </a:r>
            <a:r>
              <a:rPr lang="en-US" dirty="0" err="1" smtClean="0"/>
              <a:t>perasaan</a:t>
            </a:r>
            <a:r>
              <a:rPr lang="en-US" dirty="0" smtClean="0"/>
              <a:t>”.</a:t>
            </a:r>
          </a:p>
          <a:p>
            <a:pPr algn="just"/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J.J.Rousseau</a:t>
            </a:r>
            <a:r>
              <a:rPr lang="en-US" b="1" dirty="0" smtClean="0"/>
              <a:t>,”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tentram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buas</a:t>
            </a:r>
            <a:r>
              <a:rPr lang="en-US" dirty="0" smtClean="0"/>
              <a:t> </a:t>
            </a:r>
            <a:r>
              <a:rPr lang="en-US" b="1" dirty="0" smtClean="0"/>
              <a:t>“homo </a:t>
            </a:r>
            <a:r>
              <a:rPr lang="en-US" b="1" dirty="0" err="1" smtClean="0"/>
              <a:t>homini</a:t>
            </a:r>
            <a:r>
              <a:rPr lang="en-US" b="1" dirty="0" smtClean="0"/>
              <a:t> lupus”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b="1" dirty="0" smtClean="0"/>
              <a:t>“bellum </a:t>
            </a:r>
            <a:r>
              <a:rPr lang="en-US" b="1" dirty="0" err="1" smtClean="0"/>
              <a:t>omnium</a:t>
            </a:r>
            <a:r>
              <a:rPr lang="en-US" b="1" dirty="0" smtClean="0"/>
              <a:t> contra </a:t>
            </a:r>
            <a:r>
              <a:rPr lang="en-US" b="1" dirty="0" err="1" smtClean="0"/>
              <a:t>omnes</a:t>
            </a:r>
            <a:r>
              <a:rPr lang="en-US" b="1" dirty="0" smtClean="0"/>
              <a:t>”, </a:t>
            </a:r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sebabnya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bersepakat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J.J.Rousseau</a:t>
            </a:r>
            <a:r>
              <a:rPr lang="en-US" dirty="0" smtClean="0"/>
              <a:t>, </a:t>
            </a:r>
          </a:p>
          <a:p>
            <a:pPr algn="just">
              <a:buNone/>
            </a:pPr>
            <a:r>
              <a:rPr lang="en-US" dirty="0" smtClean="0"/>
              <a:t>	“Rakyat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individu-individu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haknya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haknya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mandataris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sewaktu-waktu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/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J.J.Rouseau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pemikirannya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yang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yang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berpindah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lain;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Konstruksi</a:t>
            </a:r>
            <a:r>
              <a:rPr lang="en-US" dirty="0" smtClean="0"/>
              <a:t> yang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fiksi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dapt</a:t>
            </a:r>
            <a:r>
              <a:rPr lang="en-US" dirty="0" smtClean="0"/>
              <a:t> </a:t>
            </a:r>
            <a:r>
              <a:rPr lang="en-US" dirty="0" err="1" smtClean="0"/>
              <a:t>mewakilkan</a:t>
            </a:r>
            <a:r>
              <a:rPr lang="en-US" dirty="0" smtClean="0"/>
              <a:t> </a:t>
            </a:r>
            <a:r>
              <a:rPr lang="en-US" dirty="0" err="1" smtClean="0"/>
              <a:t>kekuasaanya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mewakilkan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koprs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temurun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etimologis</a:t>
            </a:r>
            <a:r>
              <a:rPr lang="en-US" dirty="0" smtClean="0"/>
              <a:t> (</a:t>
            </a:r>
            <a:r>
              <a:rPr lang="en-US" dirty="0" err="1" smtClean="0"/>
              <a:t>bahasa</a:t>
            </a:r>
            <a:r>
              <a:rPr lang="en-US" dirty="0" smtClean="0"/>
              <a:t>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b="1" dirty="0" smtClean="0"/>
              <a:t>“ demos” </a:t>
            </a:r>
            <a:r>
              <a:rPr lang="en-US" dirty="0" smtClean="0"/>
              <a:t>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“ </a:t>
            </a:r>
            <a:r>
              <a:rPr lang="en-US" b="1" dirty="0" err="1" smtClean="0"/>
              <a:t>cratein:cratos</a:t>
            </a:r>
            <a:r>
              <a:rPr lang="en-US" b="1" dirty="0" smtClean="0"/>
              <a:t>” </a:t>
            </a:r>
            <a:r>
              <a:rPr lang="en-US" dirty="0" smtClean="0"/>
              <a:t>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(</a:t>
            </a:r>
            <a:r>
              <a:rPr lang="en-US" dirty="0" err="1" smtClean="0"/>
              <a:t>kedaulatan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ditangan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berkuasa</a:t>
            </a:r>
            <a:r>
              <a:rPr lang="en-US" dirty="0" smtClean="0"/>
              <a:t>,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/>
              <a:t>Affan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Ghafar</a:t>
            </a:r>
            <a:r>
              <a:rPr lang="en-US" sz="3600" b="1" dirty="0" smtClean="0"/>
              <a:t> </a:t>
            </a:r>
            <a:r>
              <a:rPr lang="en-US" sz="3600" dirty="0" err="1" smtClean="0"/>
              <a:t>melihat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2bentuk, </a:t>
            </a:r>
            <a:r>
              <a:rPr lang="en-US" sz="3600" dirty="0" err="1" smtClean="0"/>
              <a:t>yakni</a:t>
            </a:r>
            <a:r>
              <a:rPr lang="en-US" sz="36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3600" dirty="0" err="1" smtClean="0"/>
              <a:t>Pemaknaan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normatif</a:t>
            </a:r>
            <a:r>
              <a:rPr lang="en-US" sz="3600" dirty="0" smtClean="0"/>
              <a:t>, </a:t>
            </a:r>
            <a:r>
              <a:rPr lang="en-US" sz="3600" dirty="0" err="1" smtClean="0"/>
              <a:t>yaitu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ideal </a:t>
            </a:r>
            <a:r>
              <a:rPr lang="en-US" sz="3600" dirty="0" err="1" smtClean="0"/>
              <a:t>hendak</a:t>
            </a:r>
            <a:r>
              <a:rPr lang="en-US" sz="3600" dirty="0" smtClean="0"/>
              <a:t> </a:t>
            </a:r>
            <a:r>
              <a:rPr lang="en-US" sz="3600" dirty="0" err="1" smtClean="0"/>
              <a:t>dilaksanakan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sz="3600" dirty="0" err="1" smtClean="0"/>
              <a:t>Pemaknaan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empirik</a:t>
            </a:r>
            <a:r>
              <a:rPr lang="en-US" sz="3600" dirty="0" smtClean="0"/>
              <a:t>, </a:t>
            </a:r>
            <a:r>
              <a:rPr lang="en-US" sz="3600" dirty="0" err="1" smtClean="0"/>
              <a:t>yaitu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perwujudannya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dunia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</a:t>
            </a:r>
            <a:r>
              <a:rPr lang="en-US" sz="3600" dirty="0" smtClean="0"/>
              <a:t> </a:t>
            </a:r>
            <a:r>
              <a:rPr lang="en-US" sz="3600" dirty="0" err="1" smtClean="0"/>
              <a:t>praktis</a:t>
            </a:r>
            <a:r>
              <a:rPr lang="en-US" sz="3600" dirty="0" smtClean="0"/>
              <a:t>.</a:t>
            </a:r>
          </a:p>
          <a:p>
            <a:pPr marL="514350" indent="-514350" algn="just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Muhadjir</a:t>
            </a:r>
            <a:r>
              <a:rPr lang="en-US" dirty="0" smtClean="0"/>
              <a:t> Darwin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artikulasi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ASAS NEGARA 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Negara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Plato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sebutan</a:t>
            </a:r>
            <a:r>
              <a:rPr lang="en-US" dirty="0" smtClean="0"/>
              <a:t> “NOMOI”</a:t>
            </a:r>
          </a:p>
          <a:p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17an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kekacauan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raja yang </a:t>
            </a:r>
            <a:r>
              <a:rPr lang="en-US" dirty="0" err="1" smtClean="0"/>
              <a:t>absolut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r>
              <a:rPr lang="en-US" dirty="0" smtClean="0"/>
              <a:t> (RECHTSSTAAT)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Anglo Saxon ( RULE OF LAW)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Moh</a:t>
            </a:r>
            <a:r>
              <a:rPr lang="en-US" dirty="0" smtClean="0"/>
              <a:t>. </a:t>
            </a:r>
            <a:r>
              <a:rPr lang="en-US" dirty="0" err="1" smtClean="0"/>
              <a:t>Mahfud</a:t>
            </a:r>
            <a:r>
              <a:rPr lang="en-US" dirty="0" smtClean="0"/>
              <a:t> MD,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dipraktekkan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yang fundamental;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tertingginya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R.William</a:t>
            </a:r>
            <a:r>
              <a:rPr lang="en-US" dirty="0" smtClean="0"/>
              <a:t> </a:t>
            </a:r>
            <a:r>
              <a:rPr lang="en-US" dirty="0" err="1" smtClean="0"/>
              <a:t>Liddle</a:t>
            </a:r>
            <a:r>
              <a:rPr lang="en-US" dirty="0" smtClean="0"/>
              <a:t>,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(a)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informal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policy </a:t>
            </a:r>
            <a:r>
              <a:rPr lang="en-US" dirty="0" err="1" smtClean="0"/>
              <a:t>kenegaraan</a:t>
            </a:r>
            <a:r>
              <a:rPr lang="en-US" dirty="0" smtClean="0"/>
              <a:t>,(b)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lain, (c)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(d) </a:t>
            </a:r>
            <a:r>
              <a:rPr lang="en-US" dirty="0" err="1" smtClean="0"/>
              <a:t>mengandalkan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yang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2"/>
            </a:pP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(consensus) </a:t>
            </a:r>
            <a:r>
              <a:rPr lang="en-US" dirty="0" err="1" smtClean="0"/>
              <a:t>mengenai</a:t>
            </a:r>
            <a:r>
              <a:rPr lang="en-US" dirty="0" smtClean="0"/>
              <a:t> (a) </a:t>
            </a:r>
            <a:r>
              <a:rPr lang="en-US" dirty="0" err="1" smtClean="0"/>
              <a:t>aturan</a:t>
            </a:r>
            <a:r>
              <a:rPr lang="en-US" dirty="0" smtClean="0"/>
              <a:t> main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formal </a:t>
            </a:r>
            <a:r>
              <a:rPr lang="en-US" dirty="0" err="1" smtClean="0"/>
              <a:t>maupun</a:t>
            </a:r>
            <a:r>
              <a:rPr lang="en-US" dirty="0" smtClean="0"/>
              <a:t> informal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(b)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(</a:t>
            </a:r>
            <a:r>
              <a:rPr lang="en-US" dirty="0" err="1" smtClean="0"/>
              <a:t>dominan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smtClean="0"/>
              <a:t>pemerintahan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r>
              <a:rPr lang="en-US" dirty="0" smtClean="0"/>
              <a:t> ( </a:t>
            </a:r>
            <a:r>
              <a:rPr lang="en-US" dirty="0" err="1" smtClean="0"/>
              <a:t>rechtsstaat</a:t>
            </a:r>
            <a:r>
              <a:rPr lang="en-US" dirty="0" smtClean="0"/>
              <a:t>) </a:t>
            </a:r>
            <a:r>
              <a:rPr lang="en-US" dirty="0" err="1" smtClean="0"/>
              <a:t>dipelopori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Julius Stahl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Imanuel</a:t>
            </a:r>
            <a:r>
              <a:rPr lang="en-US" dirty="0" smtClean="0"/>
              <a:t> Kant: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HAM</a:t>
            </a:r>
          </a:p>
          <a:p>
            <a:pPr marL="514350" indent="-514350">
              <a:buAutoNum type="alphaLcPeriod"/>
            </a:pPr>
            <a:r>
              <a:rPr lang="en-US" dirty="0" smtClean="0"/>
              <a:t>Negara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Trias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laksanakan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onrechtmatige</a:t>
            </a:r>
            <a:r>
              <a:rPr lang="en-US" dirty="0" smtClean="0"/>
              <a:t> </a:t>
            </a:r>
            <a:r>
              <a:rPr lang="en-US" dirty="0" err="1" smtClean="0"/>
              <a:t>overheidsdaad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 Anglo Saxon (rule of law) </a:t>
            </a:r>
            <a:r>
              <a:rPr lang="en-US" dirty="0" err="1" smtClean="0"/>
              <a:t>dipelopori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A.V.Dicey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supremasi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 supremacy of law)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(equality before the law)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Konstitusi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(the constitution based on individual rights)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dirty="0" smtClean="0"/>
              <a:t>Indonesia </a:t>
            </a:r>
            <a:r>
              <a:rPr lang="en-US" dirty="0" err="1" smtClean="0"/>
              <a:t>menurut</a:t>
            </a:r>
            <a:r>
              <a:rPr lang="en-US" dirty="0" smtClean="0"/>
              <a:t> Prof. Deny </a:t>
            </a:r>
            <a:r>
              <a:rPr lang="en-US" dirty="0" err="1" smtClean="0"/>
              <a:t>Indrayana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UUUD 1945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ayat</a:t>
            </a:r>
            <a:r>
              <a:rPr lang="en-US" dirty="0" smtClean="0"/>
              <a:t> 3 “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adalalah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Prof. Ismail </a:t>
            </a:r>
            <a:r>
              <a:rPr lang="en-US" dirty="0" err="1" smtClean="0"/>
              <a:t>Suny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676400"/>
            <a:ext cx="3733800" cy="2590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KONSEP NEGARA HUKUM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105400" y="1600200"/>
            <a:ext cx="3733800" cy="914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PAHAM KONSTITUSI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5181600" y="3124200"/>
            <a:ext cx="3733800" cy="1143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PAHAM KEDAULATAN RAKYAT / DEMOKRASI</a:t>
            </a:r>
            <a:endParaRPr lang="en-US" sz="2800" b="1" dirty="0"/>
          </a:p>
        </p:txBody>
      </p:sp>
      <p:sp>
        <p:nvSpPr>
          <p:cNvPr id="15" name="Right Arrow 14"/>
          <p:cNvSpPr/>
          <p:nvPr/>
        </p:nvSpPr>
        <p:spPr>
          <a:xfrm>
            <a:off x="4267200" y="1828800"/>
            <a:ext cx="6858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4267200" y="3276600"/>
            <a:ext cx="6858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PAHAM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konstitusi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belaka</a:t>
            </a:r>
            <a:r>
              <a:rPr lang="en-US" dirty="0" smtClean="0"/>
              <a:t> (</a:t>
            </a:r>
            <a:r>
              <a:rPr lang="en-US" dirty="0" err="1" smtClean="0"/>
              <a:t>absolutisme</a:t>
            </a:r>
            <a:r>
              <a:rPr lang="en-US" dirty="0" smtClean="0"/>
              <a:t>)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1676400" y="2286000"/>
            <a:ext cx="762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/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“DASAR SUSUNAN BADAN POLITIK”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K.C.Wheare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fundamental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Wirjono</a:t>
            </a:r>
            <a:r>
              <a:rPr lang="en-US" dirty="0" smtClean="0"/>
              <a:t> </a:t>
            </a:r>
            <a:r>
              <a:rPr lang="en-US" dirty="0" err="1" smtClean="0"/>
              <a:t>Prodjodikoro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“</a:t>
            </a:r>
            <a:r>
              <a:rPr lang="en-US" dirty="0" err="1" smtClean="0"/>
              <a:t>costituer</a:t>
            </a:r>
            <a:r>
              <a:rPr lang="en-US" dirty="0" smtClean="0"/>
              <a:t>”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prancis</a:t>
            </a:r>
            <a:r>
              <a:rPr lang="en-US" dirty="0" smtClean="0"/>
              <a:t>, 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smtClean="0"/>
              <a:t>Di Indonesia,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konstitusi</a:t>
            </a:r>
            <a:r>
              <a:rPr lang="en-US" dirty="0" smtClean="0"/>
              <a:t>),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115</TotalTime>
  <Words>978</Words>
  <Application>Microsoft Office PowerPoint</Application>
  <PresentationFormat>On-screen Show (4:3)</PresentationFormat>
  <Paragraphs>79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Equity</vt:lpstr>
      <vt:lpstr>KULIAH HUKUM TATA NEGARA Pertemuan K-3</vt:lpstr>
      <vt:lpstr>ASAS NEGARA HUKUM</vt:lpstr>
      <vt:lpstr>Slide 3</vt:lpstr>
      <vt:lpstr>Slide 4</vt:lpstr>
      <vt:lpstr>Slide 5</vt:lpstr>
      <vt:lpstr>Slide 6</vt:lpstr>
      <vt:lpstr>PAHAM KONSTITUSI</vt:lpstr>
      <vt:lpstr>Slide 8</vt:lpstr>
      <vt:lpstr>Slide 9</vt:lpstr>
      <vt:lpstr>Slide 10</vt:lpstr>
      <vt:lpstr>Slide 11</vt:lpstr>
      <vt:lpstr>Slide 12</vt:lpstr>
      <vt:lpstr>Slide 13</vt:lpstr>
      <vt:lpstr>SISTEM DEMOKRASI/KEDAULATAN RAKYAT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HUKUM TATA NEGARA Pertemuan K-3</dc:title>
  <dc:creator>user</dc:creator>
  <cp:lastModifiedBy>Windows</cp:lastModifiedBy>
  <cp:revision>21</cp:revision>
  <cp:lastPrinted>2015-09-29T01:41:24Z</cp:lastPrinted>
  <dcterms:created xsi:type="dcterms:W3CDTF">2013-10-02T01:54:14Z</dcterms:created>
  <dcterms:modified xsi:type="dcterms:W3CDTF">2016-12-05T15:06:04Z</dcterms:modified>
</cp:coreProperties>
</file>