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4A74AB0-C6ED-49F4-A4E8-5225AC804613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4AB0-C6ED-49F4-A4E8-5225AC804613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4A74AB0-C6ED-49F4-A4E8-5225AC804613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4A74AB0-C6ED-49F4-A4E8-5225AC804613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63391B-78BE-48C1-A24E-F545F7650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M. </a:t>
            </a:r>
            <a:r>
              <a:rPr lang="en-US" dirty="0" err="1" smtClean="0"/>
              <a:t>Yusrizal</a:t>
            </a:r>
            <a:r>
              <a:rPr lang="en-US" dirty="0" smtClean="0"/>
              <a:t> </a:t>
            </a:r>
            <a:r>
              <a:rPr lang="en-US" dirty="0" err="1" smtClean="0"/>
              <a:t>Adi</a:t>
            </a:r>
            <a:r>
              <a:rPr lang="en-US" dirty="0" smtClean="0"/>
              <a:t> </a:t>
            </a:r>
            <a:r>
              <a:rPr lang="en-US" dirty="0" err="1" smtClean="0"/>
              <a:t>Syaputra,SH.MH</a:t>
            </a:r>
            <a:endParaRPr lang="en-US" dirty="0" smtClean="0"/>
          </a:p>
          <a:p>
            <a:r>
              <a:rPr lang="en-US" dirty="0" err="1" smtClean="0"/>
              <a:t>Fakultas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r>
              <a:rPr lang="en-US" dirty="0" err="1" smtClean="0"/>
              <a:t>Universitas</a:t>
            </a:r>
            <a:r>
              <a:rPr lang="en-US" dirty="0" smtClean="0"/>
              <a:t> Medan Area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HUKUM TATA NEGARA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, </a:t>
            </a:r>
            <a:r>
              <a:rPr lang="en-US" dirty="0" err="1" smtClean="0"/>
              <a:t>berbeda-beda</a:t>
            </a:r>
            <a:r>
              <a:rPr lang="en-US" dirty="0" smtClean="0"/>
              <a:t> </a:t>
            </a:r>
            <a:r>
              <a:rPr lang="en-US" dirty="0" err="1" smtClean="0"/>
              <a:t>ditunjukkan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r>
              <a:rPr lang="en-US" dirty="0" smtClean="0"/>
              <a:t>.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kekeluargaan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mengabdi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barat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r>
              <a:rPr lang="en-US" dirty="0" smtClean="0"/>
              <a:t> </a:t>
            </a:r>
            <a:r>
              <a:rPr lang="en-US" dirty="0" err="1" smtClean="0"/>
              <a:t>individualistis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CARA PENDEKATAN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Cara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Yuridis</a:t>
            </a:r>
            <a:r>
              <a:rPr lang="en-US" dirty="0" smtClean="0"/>
              <a:t> formal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filosofis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kemasyarakatan</a:t>
            </a:r>
            <a:r>
              <a:rPr lang="en-US" dirty="0" smtClean="0"/>
              <a:t> (</a:t>
            </a:r>
            <a:r>
              <a:rPr lang="en-US" dirty="0" err="1" smtClean="0"/>
              <a:t>sosiologis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ISTILAH HUKUM TATA NEGARA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“ </a:t>
            </a:r>
            <a:r>
              <a:rPr lang="en-US" dirty="0" err="1" smtClean="0"/>
              <a:t>Staatrecht</a:t>
            </a:r>
            <a:r>
              <a:rPr lang="en-US" dirty="0" smtClean="0"/>
              <a:t>”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perpustakaan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b="1" dirty="0" err="1" smtClean="0"/>
              <a:t>staatrecht</a:t>
            </a:r>
            <a:r>
              <a:rPr lang="en-US" b="1" dirty="0" smtClean="0"/>
              <a:t> </a:t>
            </a:r>
            <a:r>
              <a:rPr lang="en-US" b="1" dirty="0" err="1" smtClean="0"/>
              <a:t>memiliki</a:t>
            </a:r>
            <a:r>
              <a:rPr lang="en-US" b="1" dirty="0" smtClean="0"/>
              <a:t> </a:t>
            </a:r>
            <a:r>
              <a:rPr lang="en-US" b="1" dirty="0" err="1" smtClean="0"/>
              <a:t>dua</a:t>
            </a:r>
            <a:r>
              <a:rPr lang="en-US" b="1" dirty="0" smtClean="0"/>
              <a:t> </a:t>
            </a:r>
            <a:r>
              <a:rPr lang="en-US" b="1" dirty="0" err="1" smtClean="0"/>
              <a:t>arti</a:t>
            </a:r>
            <a:r>
              <a:rPr lang="en-US" b="1" dirty="0" smtClean="0"/>
              <a:t>,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arti</a:t>
            </a:r>
            <a:r>
              <a:rPr lang="en-US" b="1" dirty="0" smtClean="0"/>
              <a:t> </a:t>
            </a:r>
            <a:r>
              <a:rPr lang="en-US" b="1" dirty="0" err="1" smtClean="0"/>
              <a:t>sempit</a:t>
            </a:r>
            <a:r>
              <a:rPr lang="en-US" b="1" dirty="0" smtClean="0"/>
              <a:t> (</a:t>
            </a:r>
            <a:r>
              <a:rPr lang="en-US" b="1" dirty="0" err="1" smtClean="0"/>
              <a:t>staatrecht</a:t>
            </a:r>
            <a:r>
              <a:rPr lang="en-US" b="1" dirty="0" smtClean="0"/>
              <a:t> in </a:t>
            </a:r>
            <a:r>
              <a:rPr lang="en-US" b="1" dirty="0" err="1" smtClean="0"/>
              <a:t>engere</a:t>
            </a:r>
            <a:r>
              <a:rPr lang="en-US" b="1" dirty="0" smtClean="0"/>
              <a:t> </a:t>
            </a:r>
            <a:r>
              <a:rPr lang="en-US" b="1" dirty="0" err="1" smtClean="0"/>
              <a:t>zin</a:t>
            </a:r>
            <a:r>
              <a:rPr lang="en-US" b="1" dirty="0" smtClean="0"/>
              <a:t>)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arti</a:t>
            </a:r>
            <a:r>
              <a:rPr lang="en-US" b="1" dirty="0" smtClean="0"/>
              <a:t> </a:t>
            </a:r>
            <a:r>
              <a:rPr lang="en-US" b="1" dirty="0" err="1" smtClean="0"/>
              <a:t>luas</a:t>
            </a:r>
            <a:r>
              <a:rPr lang="en-US" b="1" dirty="0" smtClean="0"/>
              <a:t> (</a:t>
            </a:r>
            <a:r>
              <a:rPr lang="en-US" b="1" dirty="0" err="1" smtClean="0"/>
              <a:t>staatrecht</a:t>
            </a:r>
            <a:r>
              <a:rPr lang="en-US" b="1" dirty="0" smtClean="0"/>
              <a:t> in </a:t>
            </a:r>
            <a:r>
              <a:rPr lang="en-US" b="1" dirty="0" err="1" smtClean="0"/>
              <a:t>ruimere</a:t>
            </a:r>
            <a:r>
              <a:rPr lang="en-US" b="1" dirty="0" smtClean="0"/>
              <a:t> </a:t>
            </a:r>
            <a:r>
              <a:rPr lang="en-US" b="1" dirty="0" err="1" smtClean="0"/>
              <a:t>zin</a:t>
            </a:r>
            <a:r>
              <a:rPr lang="en-US" b="1" dirty="0" smtClean="0"/>
              <a:t>)</a:t>
            </a:r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(</a:t>
            </a:r>
            <a:r>
              <a:rPr lang="en-US" dirty="0" err="1" smtClean="0"/>
              <a:t>staatrecht</a:t>
            </a:r>
            <a:r>
              <a:rPr lang="en-US" dirty="0" smtClean="0"/>
              <a:t> in </a:t>
            </a:r>
            <a:r>
              <a:rPr lang="en-US" dirty="0" err="1" smtClean="0"/>
              <a:t>ruimere</a:t>
            </a:r>
            <a:r>
              <a:rPr lang="en-US" dirty="0" smtClean="0"/>
              <a:t> </a:t>
            </a:r>
            <a:r>
              <a:rPr lang="en-US" dirty="0" err="1" smtClean="0"/>
              <a:t>zin</a:t>
            </a:r>
            <a:r>
              <a:rPr lang="en-US" dirty="0" smtClean="0"/>
              <a:t>)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Negara.</a:t>
            </a:r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 (</a:t>
            </a:r>
            <a:r>
              <a:rPr lang="en-US" dirty="0" err="1" smtClean="0"/>
              <a:t>staatrecht</a:t>
            </a:r>
            <a:r>
              <a:rPr lang="en-US" dirty="0" smtClean="0"/>
              <a:t> in </a:t>
            </a:r>
            <a:r>
              <a:rPr lang="en-US" dirty="0" err="1" smtClean="0"/>
              <a:t>engere</a:t>
            </a:r>
            <a:r>
              <a:rPr lang="en-US" dirty="0" smtClean="0"/>
              <a:t> </a:t>
            </a:r>
            <a:r>
              <a:rPr lang="en-US" dirty="0" err="1" smtClean="0"/>
              <a:t>zin</a:t>
            </a:r>
            <a:r>
              <a:rPr lang="en-US" dirty="0" smtClean="0"/>
              <a:t>)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Negara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US" dirty="0" smtClean="0"/>
              <a:t>Di </a:t>
            </a:r>
            <a:r>
              <a:rPr lang="en-US" dirty="0" err="1" smtClean="0"/>
              <a:t>Inggris</a:t>
            </a:r>
            <a:r>
              <a:rPr lang="en-US" dirty="0" smtClean="0"/>
              <a:t>, </a:t>
            </a:r>
            <a:r>
              <a:rPr lang="en-US" dirty="0" err="1" smtClean="0"/>
              <a:t>penyebutan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 </a:t>
            </a:r>
            <a:r>
              <a:rPr lang="en-US" dirty="0" err="1" smtClean="0"/>
              <a:t>sebagai</a:t>
            </a:r>
            <a:r>
              <a:rPr lang="en-US" dirty="0" smtClean="0"/>
              <a:t> “ CONSTITUIONAL LAW”</a:t>
            </a:r>
          </a:p>
          <a:p>
            <a:pPr algn="just"/>
            <a:r>
              <a:rPr lang="en-US" dirty="0" smtClean="0"/>
              <a:t>Di </a:t>
            </a:r>
            <a:r>
              <a:rPr lang="en-US" dirty="0" err="1" smtClean="0"/>
              <a:t>Perancis</a:t>
            </a:r>
            <a:r>
              <a:rPr lang="en-US" dirty="0" smtClean="0"/>
              <a:t> “ </a:t>
            </a:r>
            <a:r>
              <a:rPr lang="en-US" dirty="0" err="1" smtClean="0"/>
              <a:t>Droit</a:t>
            </a:r>
            <a:r>
              <a:rPr lang="en-US" dirty="0" smtClean="0"/>
              <a:t> </a:t>
            </a:r>
            <a:r>
              <a:rPr lang="en-US" dirty="0" err="1" smtClean="0"/>
              <a:t>Constituional</a:t>
            </a:r>
            <a:r>
              <a:rPr lang="en-US" dirty="0" smtClean="0"/>
              <a:t>”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 Negara</a:t>
            </a:r>
            <a:r>
              <a:rPr lang="en-US" dirty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“</a:t>
            </a:r>
            <a:r>
              <a:rPr lang="en-US" dirty="0" err="1" smtClean="0"/>
              <a:t>Droit</a:t>
            </a:r>
            <a:r>
              <a:rPr lang="en-US" dirty="0" smtClean="0"/>
              <a:t> </a:t>
            </a:r>
            <a:r>
              <a:rPr lang="en-US" dirty="0" err="1" smtClean="0"/>
              <a:t>Administrastive</a:t>
            </a:r>
            <a:r>
              <a:rPr lang="en-US" dirty="0" smtClean="0"/>
              <a:t>”</a:t>
            </a:r>
          </a:p>
          <a:p>
            <a:pPr algn="just"/>
            <a:r>
              <a:rPr lang="en-US" dirty="0" smtClean="0"/>
              <a:t>Di </a:t>
            </a:r>
            <a:r>
              <a:rPr lang="en-US" dirty="0" err="1" smtClean="0"/>
              <a:t>Jerman</a:t>
            </a:r>
            <a:r>
              <a:rPr lang="en-US" dirty="0" smtClean="0"/>
              <a:t> “ </a:t>
            </a:r>
            <a:r>
              <a:rPr lang="en-US" dirty="0" err="1" smtClean="0"/>
              <a:t>Verfassungsrecht</a:t>
            </a:r>
            <a:r>
              <a:rPr lang="en-US" dirty="0" smtClean="0"/>
              <a:t>”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 </a:t>
            </a:r>
            <a:r>
              <a:rPr lang="en-US" dirty="0" err="1" smtClean="0"/>
              <a:t>sedangkan</a:t>
            </a:r>
            <a:r>
              <a:rPr lang="en-US" dirty="0" smtClean="0"/>
              <a:t> “</a:t>
            </a:r>
            <a:r>
              <a:rPr lang="en-US" dirty="0" err="1" smtClean="0"/>
              <a:t>verwaltungsrecht</a:t>
            </a:r>
            <a:r>
              <a:rPr lang="en-US" dirty="0" smtClean="0"/>
              <a:t>”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Administrative </a:t>
            </a:r>
            <a:r>
              <a:rPr lang="en-US" dirty="0" err="1" smtClean="0"/>
              <a:t>recht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DEFINISI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Van </a:t>
            </a:r>
            <a:r>
              <a:rPr lang="en-US" dirty="0" err="1" smtClean="0"/>
              <a:t>Vollenhoven</a:t>
            </a:r>
            <a:r>
              <a:rPr lang="en-US" dirty="0" smtClean="0"/>
              <a:t> </a:t>
            </a:r>
            <a:r>
              <a:rPr lang="en-US" dirty="0" err="1" smtClean="0"/>
              <a:t>mendefiniskan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tingkatannya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rakyatnya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yang </a:t>
            </a:r>
            <a:r>
              <a:rPr lang="en-US" dirty="0" err="1" smtClean="0"/>
              <a:t>berkuasa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wewenangnya</a:t>
            </a:r>
            <a:r>
              <a:rPr lang="en-US" dirty="0" smtClean="0"/>
              <a:t> </a:t>
            </a:r>
            <a:r>
              <a:rPr lang="en-US" dirty="0" err="1" smtClean="0"/>
              <a:t>dair</a:t>
            </a:r>
            <a:r>
              <a:rPr lang="en-US" dirty="0" smtClean="0"/>
              <a:t> </a:t>
            </a:r>
            <a:r>
              <a:rPr lang="en-US" dirty="0" err="1" smtClean="0"/>
              <a:t>badang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 smtClean="0"/>
              <a:t>Paul </a:t>
            </a:r>
            <a:r>
              <a:rPr lang="en-US" b="1" dirty="0" err="1" smtClean="0"/>
              <a:t>Scholten</a:t>
            </a:r>
            <a:endParaRPr lang="en-US" b="1" dirty="0" smtClean="0"/>
          </a:p>
          <a:p>
            <a:pPr algn="just">
              <a:buNone/>
            </a:pPr>
            <a:r>
              <a:rPr lang="en-US" dirty="0" err="1" smtClean="0"/>
              <a:t>Hukum</a:t>
            </a:r>
            <a:r>
              <a:rPr lang="en-US" dirty="0" smtClean="0"/>
              <a:t> Tata Negara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algn="just">
              <a:buNone/>
            </a:pPr>
            <a:r>
              <a:rPr lang="en-US" b="1" dirty="0" smtClean="0"/>
              <a:t>Van </a:t>
            </a:r>
            <a:r>
              <a:rPr lang="en-US" b="1" dirty="0" err="1" smtClean="0"/>
              <a:t>Der</a:t>
            </a:r>
            <a:r>
              <a:rPr lang="en-US" b="1" dirty="0" smtClean="0"/>
              <a:t> Pot</a:t>
            </a:r>
          </a:p>
          <a:p>
            <a:pPr algn="just">
              <a:buNone/>
            </a:pPr>
            <a:r>
              <a:rPr lang="en-US" dirty="0" err="1" smtClean="0"/>
              <a:t>Hukum</a:t>
            </a:r>
            <a:r>
              <a:rPr lang="en-US" dirty="0" smtClean="0"/>
              <a:t> Tata Negara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peraturan-peraturan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wewenangnya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, </a:t>
            </a:r>
            <a:r>
              <a:rPr lang="en-US" dirty="0" err="1" smtClean="0"/>
              <a:t>hubunganya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individu-individu</a:t>
            </a:r>
            <a:endParaRPr lang="en-US" dirty="0" smtClean="0"/>
          </a:p>
          <a:p>
            <a:pPr algn="just">
              <a:buNone/>
            </a:pPr>
            <a:r>
              <a:rPr lang="en-US" b="1" dirty="0" err="1" smtClean="0"/>
              <a:t>Logemann</a:t>
            </a:r>
            <a:endParaRPr lang="en-US" b="1" dirty="0" smtClean="0"/>
          </a:p>
          <a:p>
            <a:pPr algn="just">
              <a:buNone/>
            </a:pPr>
            <a:r>
              <a:rPr lang="en-US" dirty="0" err="1" smtClean="0"/>
              <a:t>Hukum</a:t>
            </a:r>
            <a:r>
              <a:rPr lang="en-US" dirty="0" smtClean="0"/>
              <a:t> Tata Negara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Hubungan</a:t>
            </a:r>
            <a:r>
              <a:rPr lang="en-US" dirty="0" smtClean="0"/>
              <a:t> HTN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Hubungan</a:t>
            </a:r>
            <a:r>
              <a:rPr lang="en-US" dirty="0" smtClean="0"/>
              <a:t> HTN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Negara</a:t>
            </a:r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mementingkan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caranya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mementingkan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teoritisnya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HTN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mementingkan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praktisnya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penyelidikannya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duduk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304800"/>
            <a:ext cx="8229600" cy="582136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Hubungan</a:t>
            </a:r>
            <a:r>
              <a:rPr lang="en-US" dirty="0" smtClean="0"/>
              <a:t> HTN </a:t>
            </a:r>
            <a:r>
              <a:rPr lang="en-US" dirty="0" err="1" smtClean="0"/>
              <a:t>dengan</a:t>
            </a:r>
            <a:r>
              <a:rPr lang="en-US" dirty="0" smtClean="0"/>
              <a:t> HAN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memandang</a:t>
            </a:r>
            <a:r>
              <a:rPr lang="en-US" dirty="0" smtClean="0"/>
              <a:t> HTN </a:t>
            </a:r>
            <a:r>
              <a:rPr lang="en-US" dirty="0" err="1" smtClean="0"/>
              <a:t>dan</a:t>
            </a:r>
            <a:r>
              <a:rPr lang="en-US" dirty="0" smtClean="0"/>
              <a:t> HAN, </a:t>
            </a:r>
            <a:r>
              <a:rPr lang="en-US" dirty="0" err="1" smtClean="0"/>
              <a:t>yakni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memandang</a:t>
            </a:r>
            <a:r>
              <a:rPr lang="en-US" dirty="0" smtClean="0"/>
              <a:t> HTN </a:t>
            </a:r>
            <a:r>
              <a:rPr lang="en-US" dirty="0" err="1" smtClean="0"/>
              <a:t>dan</a:t>
            </a:r>
            <a:r>
              <a:rPr lang="en-US" dirty="0" smtClean="0"/>
              <a:t> HAN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yang </a:t>
            </a:r>
            <a:r>
              <a:rPr lang="en-US" dirty="0" err="1" smtClean="0"/>
              <a:t>prinsipil</a:t>
            </a:r>
            <a:r>
              <a:rPr lang="en-US" dirty="0" smtClean="0"/>
              <a:t>, </a:t>
            </a:r>
            <a:r>
              <a:rPr lang="en-US" dirty="0" err="1" smtClean="0"/>
              <a:t>tokohnya</a:t>
            </a:r>
            <a:r>
              <a:rPr lang="en-US" dirty="0" smtClean="0"/>
              <a:t>: </a:t>
            </a:r>
            <a:r>
              <a:rPr lang="en-US" dirty="0" err="1" smtClean="0"/>
              <a:t>C.Van</a:t>
            </a:r>
            <a:r>
              <a:rPr lang="en-US" dirty="0" smtClean="0"/>
              <a:t> </a:t>
            </a:r>
            <a:r>
              <a:rPr lang="en-US" dirty="0" err="1" smtClean="0"/>
              <a:t>Vallenhoeven</a:t>
            </a:r>
            <a:r>
              <a:rPr lang="en-US" dirty="0" smtClean="0"/>
              <a:t>, </a:t>
            </a:r>
            <a:r>
              <a:rPr lang="en-US" dirty="0" err="1" smtClean="0"/>
              <a:t>J.H.A.Logemann</a:t>
            </a:r>
            <a:r>
              <a:rPr lang="en-US" dirty="0" smtClean="0"/>
              <a:t>, </a:t>
            </a:r>
            <a:r>
              <a:rPr lang="en-US" dirty="0" err="1" smtClean="0"/>
              <a:t>Stellinga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C.V.Vallenhoeven</a:t>
            </a:r>
            <a:r>
              <a:rPr lang="en-US" dirty="0" smtClean="0"/>
              <a:t>,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HTN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peraturan-peraturan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kenegaraan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kepadanya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modern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membagi-bagi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yang </a:t>
            </a:r>
            <a:r>
              <a:rPr lang="en-US" dirty="0" err="1" smtClean="0"/>
              <a:t>terendah</a:t>
            </a:r>
            <a:r>
              <a:rPr lang="en-US" dirty="0" smtClean="0"/>
              <a:t> </a:t>
            </a:r>
            <a:r>
              <a:rPr lang="en-US" dirty="0" err="1" smtClean="0"/>
              <a:t>kedudukannya</a:t>
            </a:r>
            <a:r>
              <a:rPr lang="en-US" dirty="0" smtClean="0"/>
              <a:t>.(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/>
            <a:r>
              <a:rPr lang="en-US" dirty="0" err="1" smtClean="0"/>
              <a:t>Sedangkan</a:t>
            </a:r>
            <a:r>
              <a:rPr lang="en-US" dirty="0" smtClean="0"/>
              <a:t> HAN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yang </a:t>
            </a:r>
            <a:r>
              <a:rPr lang="en-US" dirty="0" err="1" smtClean="0"/>
              <a:t>terendah</a:t>
            </a:r>
            <a:r>
              <a:rPr lang="en-US" dirty="0" smtClean="0"/>
              <a:t> </a:t>
            </a:r>
            <a:r>
              <a:rPr lang="en-US" dirty="0" err="1" smtClean="0"/>
              <a:t>kedudukannya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wewenangnya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HTN (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).</a:t>
            </a:r>
          </a:p>
          <a:p>
            <a:pPr algn="just">
              <a:buNone/>
            </a:pPr>
            <a:r>
              <a:rPr lang="en-US" b="1" dirty="0" err="1" smtClean="0"/>
              <a:t>Menurut</a:t>
            </a:r>
            <a:r>
              <a:rPr lang="en-US" b="1" dirty="0" smtClean="0"/>
              <a:t> </a:t>
            </a:r>
            <a:r>
              <a:rPr lang="en-US" b="1" dirty="0" err="1" smtClean="0"/>
              <a:t>Logemann</a:t>
            </a:r>
            <a:r>
              <a:rPr lang="en-US" b="1" dirty="0" smtClean="0"/>
              <a:t>. HAN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fungsionaris</a:t>
            </a:r>
            <a:r>
              <a:rPr lang="en-US" dirty="0" smtClean="0"/>
              <a:t> </a:t>
            </a:r>
            <a:r>
              <a:rPr lang="en-US" dirty="0" err="1" smtClean="0"/>
              <a:t>sehubungan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kewajibannya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yang </a:t>
            </a:r>
            <a:r>
              <a:rPr lang="en-US" dirty="0" err="1" smtClean="0"/>
              <a:t>berpendapat</a:t>
            </a:r>
            <a:r>
              <a:rPr lang="en-US" dirty="0" smtClean="0"/>
              <a:t> HTN </a:t>
            </a:r>
            <a:r>
              <a:rPr lang="en-US" dirty="0" err="1" smtClean="0"/>
              <a:t>dan</a:t>
            </a:r>
            <a:r>
              <a:rPr lang="en-US" dirty="0" smtClean="0"/>
              <a:t> HAN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prinsipil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manfaatnya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 </a:t>
            </a:r>
            <a:r>
              <a:rPr lang="en-US" dirty="0" err="1" smtClean="0"/>
              <a:t>Tokohny</a:t>
            </a:r>
            <a:r>
              <a:rPr lang="en-US" dirty="0" smtClean="0"/>
              <a:t>: </a:t>
            </a:r>
            <a:r>
              <a:rPr lang="en-US" dirty="0" err="1" smtClean="0"/>
              <a:t>R.Kranenbrug</a:t>
            </a:r>
            <a:r>
              <a:rPr lang="en-US" dirty="0" smtClean="0"/>
              <a:t>., </a:t>
            </a:r>
            <a:r>
              <a:rPr lang="en-US" dirty="0" err="1" smtClean="0"/>
              <a:t>C.W.Van</a:t>
            </a:r>
            <a:r>
              <a:rPr lang="en-US" dirty="0" smtClean="0"/>
              <a:t> </a:t>
            </a:r>
            <a:r>
              <a:rPr lang="en-US" dirty="0" err="1" smtClean="0"/>
              <a:t>Der</a:t>
            </a:r>
            <a:r>
              <a:rPr lang="en-US" dirty="0" smtClean="0"/>
              <a:t> Pot, </a:t>
            </a:r>
            <a:r>
              <a:rPr lang="en-US" dirty="0" err="1" smtClean="0"/>
              <a:t>W.G.Vegting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Kranenbrug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HTN </a:t>
            </a:r>
            <a:r>
              <a:rPr lang="en-US" dirty="0" err="1" smtClean="0"/>
              <a:t>dan</a:t>
            </a:r>
            <a:r>
              <a:rPr lang="en-US" dirty="0" smtClean="0"/>
              <a:t> HAN,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Dagang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cepatnya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korporatif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/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kewilayahan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disebuah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 Indonesia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yang </a:t>
            </a:r>
            <a:r>
              <a:rPr lang="en-US" dirty="0" err="1" smtClean="0"/>
              <a:t>menyelidiki</a:t>
            </a:r>
            <a:r>
              <a:rPr lang="en-US" dirty="0" smtClean="0"/>
              <a:t> </a:t>
            </a:r>
            <a:r>
              <a:rPr lang="en-US" dirty="0" err="1" smtClean="0"/>
              <a:t>asas-asas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pengertian-pengertian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 yang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Van </a:t>
            </a:r>
            <a:r>
              <a:rPr lang="en-US" dirty="0" err="1" smtClean="0"/>
              <a:t>Der</a:t>
            </a:r>
            <a:r>
              <a:rPr lang="en-US" dirty="0" smtClean="0"/>
              <a:t> Pot, </a:t>
            </a:r>
            <a:r>
              <a:rPr lang="en-US" dirty="0" err="1" smtClean="0"/>
              <a:t>Perbedaan</a:t>
            </a:r>
            <a:r>
              <a:rPr lang="en-US" dirty="0" smtClean="0"/>
              <a:t> HTN </a:t>
            </a:r>
            <a:r>
              <a:rPr lang="en-US" dirty="0" err="1" smtClean="0"/>
              <a:t>dan</a:t>
            </a:r>
            <a:r>
              <a:rPr lang="en-US" dirty="0" smtClean="0"/>
              <a:t> HAN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prinsipiil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vegting</a:t>
            </a:r>
            <a:r>
              <a:rPr lang="en-US" dirty="0" smtClean="0"/>
              <a:t>, HTN </a:t>
            </a:r>
            <a:r>
              <a:rPr lang="en-US" dirty="0" err="1" smtClean="0"/>
              <a:t>dan</a:t>
            </a:r>
            <a:r>
              <a:rPr lang="en-US" dirty="0" smtClean="0"/>
              <a:t> HAN </a:t>
            </a:r>
            <a:r>
              <a:rPr lang="en-US" dirty="0" err="1" smtClean="0"/>
              <a:t>penyelidikannya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prinsipiil</a:t>
            </a:r>
            <a:r>
              <a:rPr lang="en-US" dirty="0" smtClean="0"/>
              <a:t> </a:t>
            </a:r>
            <a:r>
              <a:rPr lang="en-US" dirty="0" err="1" smtClean="0"/>
              <a:t>perbedaannya</a:t>
            </a:r>
            <a:r>
              <a:rPr lang="en-US" dirty="0" smtClean="0"/>
              <a:t>. </a:t>
            </a:r>
            <a:r>
              <a:rPr lang="en-US" dirty="0" err="1" smtClean="0"/>
              <a:t>Perbedaannya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pendekatannya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 Cara </a:t>
            </a:r>
            <a:r>
              <a:rPr lang="en-US" dirty="0" err="1" smtClean="0"/>
              <a:t>pendekatan</a:t>
            </a:r>
            <a:r>
              <a:rPr lang="en-US" dirty="0" smtClean="0"/>
              <a:t> HTN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HAN </a:t>
            </a:r>
            <a:r>
              <a:rPr lang="en-US" dirty="0" err="1" smtClean="0"/>
              <a:t>mengkendaki</a:t>
            </a:r>
            <a:r>
              <a:rPr lang="en-US" dirty="0" smtClean="0"/>
              <a:t> </a:t>
            </a:r>
            <a:r>
              <a:rPr lang="en-US" dirty="0" err="1" smtClean="0"/>
              <a:t>caranya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 smtClean="0"/>
              <a:t>SEKIAN</a:t>
            </a:r>
          </a:p>
          <a:p>
            <a:pPr algn="ctr">
              <a:buNone/>
            </a:pPr>
            <a:r>
              <a:rPr lang="en-US" sz="4400" b="1" dirty="0" smtClean="0"/>
              <a:t>&amp;</a:t>
            </a:r>
          </a:p>
          <a:p>
            <a:pPr algn="ctr">
              <a:buNone/>
            </a:pPr>
            <a:r>
              <a:rPr lang="en-US" sz="4400" b="1" dirty="0" smtClean="0"/>
              <a:t>TERIMA KASIH</a:t>
            </a:r>
          </a:p>
          <a:p>
            <a:pPr algn="ctr">
              <a:buNone/>
            </a:pPr>
            <a:endParaRPr lang="en-US" sz="4400" b="1" dirty="0" smtClean="0"/>
          </a:p>
          <a:p>
            <a:pPr algn="ctr">
              <a:buNone/>
            </a:pPr>
            <a:r>
              <a:rPr lang="en-US" sz="4400" b="1" dirty="0" smtClean="0"/>
              <a:t>M. </a:t>
            </a:r>
            <a:r>
              <a:rPr lang="en-US" sz="4400" b="1" dirty="0" err="1" smtClean="0"/>
              <a:t>Yusrizal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Adi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Syaputra</a:t>
            </a:r>
            <a:r>
              <a:rPr lang="en-US" sz="4400" b="1" dirty="0" smtClean="0"/>
              <a:t>, SH.MH</a:t>
            </a:r>
          </a:p>
          <a:p>
            <a:pPr algn="ctr">
              <a:buNone/>
            </a:pPr>
            <a:endParaRPr lang="en-US" sz="4400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RUANG LINGKUP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Hukum</a:t>
            </a:r>
            <a:r>
              <a:rPr lang="en-US" dirty="0" smtClean="0"/>
              <a:t> Tata Negara Indonesia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menyelidiki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</a:t>
            </a:r>
            <a:r>
              <a:rPr lang="en-US" dirty="0" err="1" smtClean="0"/>
              <a:t>kaidah-kaidah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 </a:t>
            </a:r>
            <a:r>
              <a:rPr lang="en-US" dirty="0" err="1" smtClean="0"/>
              <a:t>Positif</a:t>
            </a:r>
            <a:r>
              <a:rPr lang="en-US" dirty="0" smtClean="0"/>
              <a:t>,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disana-sini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sepintas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disinggung</a:t>
            </a:r>
            <a:r>
              <a:rPr lang="en-US" dirty="0" smtClean="0"/>
              <a:t>. </a:t>
            </a:r>
            <a:r>
              <a:rPr lang="en-US" dirty="0" err="1" smtClean="0"/>
              <a:t>Pengantara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 Indonesia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asas-asas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pengertian-pengertian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just"/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karangan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Misalnya</a:t>
            </a:r>
            <a:r>
              <a:rPr lang="en-US" dirty="0" smtClean="0"/>
              <a:t>; </a:t>
            </a:r>
            <a:r>
              <a:rPr lang="en-US" b="1" dirty="0" smtClean="0"/>
              <a:t>Van </a:t>
            </a:r>
            <a:r>
              <a:rPr lang="en-US" b="1" dirty="0" err="1" smtClean="0"/>
              <a:t>Vollenhoven</a:t>
            </a:r>
            <a:r>
              <a:rPr lang="en-US" b="1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b="1" dirty="0" smtClean="0"/>
              <a:t>“</a:t>
            </a:r>
            <a:r>
              <a:rPr lang="en-US" b="1" dirty="0" err="1" smtClean="0"/>
              <a:t>vorm</a:t>
            </a:r>
            <a:r>
              <a:rPr lang="en-US" b="1" dirty="0" smtClean="0"/>
              <a:t> en </a:t>
            </a:r>
            <a:r>
              <a:rPr lang="en-US" b="1" dirty="0" err="1" smtClean="0"/>
              <a:t>ihhoud</a:t>
            </a:r>
            <a:r>
              <a:rPr lang="en-US" b="1" dirty="0" smtClean="0"/>
              <a:t> van het </a:t>
            </a:r>
            <a:r>
              <a:rPr lang="en-US" b="1" dirty="0" err="1" smtClean="0"/>
              <a:t>internationaal</a:t>
            </a:r>
            <a:r>
              <a:rPr lang="en-US" b="1" dirty="0" smtClean="0"/>
              <a:t> </a:t>
            </a:r>
            <a:r>
              <a:rPr lang="en-US" b="1" dirty="0" err="1" smtClean="0"/>
              <a:t>recht</a:t>
            </a:r>
            <a:r>
              <a:rPr lang="en-US" b="1" dirty="0" smtClean="0"/>
              <a:t>”</a:t>
            </a:r>
            <a:r>
              <a:rPr lang="en-US" dirty="0" smtClean="0"/>
              <a:t> yang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b="1" dirty="0" smtClean="0"/>
              <a:t>“</a:t>
            </a:r>
            <a:r>
              <a:rPr lang="en-US" b="1" dirty="0" err="1" smtClean="0"/>
              <a:t>vorm</a:t>
            </a:r>
            <a:r>
              <a:rPr lang="en-US" b="1" dirty="0" smtClean="0"/>
              <a:t>”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b="1" dirty="0" err="1" smtClean="0"/>
              <a:t>pengertian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</a:t>
            </a:r>
            <a:r>
              <a:rPr lang="en-US" b="1" dirty="0" err="1" smtClean="0"/>
              <a:t>Internasional</a:t>
            </a:r>
            <a:r>
              <a:rPr lang="en-US" dirty="0" smtClean="0"/>
              <a:t>. Dan </a:t>
            </a:r>
            <a:r>
              <a:rPr lang="en-US" b="1" dirty="0" smtClean="0"/>
              <a:t>“</a:t>
            </a:r>
            <a:r>
              <a:rPr lang="en-US" b="1" dirty="0" err="1" smtClean="0"/>
              <a:t>inhoud</a:t>
            </a:r>
            <a:r>
              <a:rPr lang="en-US" b="1" dirty="0" smtClean="0"/>
              <a:t> van het”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dirty="0" err="1" smtClean="0"/>
              <a:t>asas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isi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</a:t>
            </a:r>
            <a:r>
              <a:rPr lang="en-US" b="1" dirty="0" err="1" smtClean="0"/>
              <a:t>Internasional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Haar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bukunya</a:t>
            </a:r>
            <a:r>
              <a:rPr lang="en-US" dirty="0" smtClean="0"/>
              <a:t> yang </a:t>
            </a:r>
            <a:r>
              <a:rPr lang="en-US" dirty="0" err="1" smtClean="0"/>
              <a:t>berjudul</a:t>
            </a:r>
            <a:r>
              <a:rPr lang="en-US" dirty="0" smtClean="0"/>
              <a:t> “ </a:t>
            </a:r>
            <a:r>
              <a:rPr lang="en-US" dirty="0" err="1" smtClean="0"/>
              <a:t>beginselen</a:t>
            </a:r>
            <a:r>
              <a:rPr lang="en-US" dirty="0" smtClean="0"/>
              <a:t> en </a:t>
            </a:r>
            <a:r>
              <a:rPr lang="en-US" dirty="0" err="1" smtClean="0"/>
              <a:t>stelsel</a:t>
            </a:r>
            <a:r>
              <a:rPr lang="en-US" dirty="0" smtClean="0"/>
              <a:t> van het </a:t>
            </a:r>
            <a:r>
              <a:rPr lang="en-US" dirty="0" err="1" smtClean="0"/>
              <a:t>adatrecht</a:t>
            </a:r>
            <a:r>
              <a:rPr lang="en-US" dirty="0" smtClean="0"/>
              <a:t>” .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“</a:t>
            </a:r>
            <a:r>
              <a:rPr lang="en-US" dirty="0" err="1" smtClean="0"/>
              <a:t>beginselen</a:t>
            </a:r>
            <a:r>
              <a:rPr lang="en-US" dirty="0" smtClean="0"/>
              <a:t> en </a:t>
            </a:r>
            <a:r>
              <a:rPr lang="en-US" dirty="0" err="1" smtClean="0"/>
              <a:t>stelsel</a:t>
            </a:r>
            <a:r>
              <a:rPr lang="en-US" dirty="0" smtClean="0"/>
              <a:t> van het </a:t>
            </a:r>
            <a:r>
              <a:rPr lang="en-US" dirty="0" err="1" smtClean="0"/>
              <a:t>adatrecht</a:t>
            </a:r>
            <a:r>
              <a:rPr lang="en-US" dirty="0" smtClean="0"/>
              <a:t>”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asas-asas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stelsel</a:t>
            </a:r>
            <a:r>
              <a:rPr lang="en-US" dirty="0" smtClean="0"/>
              <a:t> van het </a:t>
            </a:r>
            <a:r>
              <a:rPr lang="en-US" dirty="0" err="1" smtClean="0"/>
              <a:t>adatrecht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.</a:t>
            </a:r>
            <a:endParaRPr lang="en-US" b="1" dirty="0" smtClean="0"/>
          </a:p>
          <a:p>
            <a:pPr algn="just"/>
            <a:r>
              <a:rPr lang="en-US" b="1" dirty="0" err="1" smtClean="0"/>
              <a:t>Logemann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menyebut</a:t>
            </a:r>
            <a:r>
              <a:rPr lang="en-US" dirty="0" smtClean="0"/>
              <a:t> </a:t>
            </a:r>
            <a:r>
              <a:rPr lang="en-US" b="1" dirty="0" smtClean="0"/>
              <a:t>“</a:t>
            </a:r>
            <a:r>
              <a:rPr lang="en-US" b="1" dirty="0" err="1" smtClean="0"/>
              <a:t>formeele</a:t>
            </a:r>
            <a:r>
              <a:rPr lang="en-US" b="1" dirty="0" smtClean="0"/>
              <a:t> </a:t>
            </a:r>
            <a:r>
              <a:rPr lang="en-US" b="1" dirty="0" err="1" smtClean="0"/>
              <a:t>stelselmatigheid</a:t>
            </a:r>
            <a:r>
              <a:rPr lang="en-US" b="1" dirty="0" smtClean="0"/>
              <a:t>”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b="1" dirty="0" smtClean="0"/>
              <a:t>“</a:t>
            </a:r>
            <a:r>
              <a:rPr lang="en-US" b="1" dirty="0" err="1" smtClean="0"/>
              <a:t>Materieele</a:t>
            </a:r>
            <a:r>
              <a:rPr lang="en-US" b="1" dirty="0" smtClean="0"/>
              <a:t> </a:t>
            </a:r>
            <a:r>
              <a:rPr lang="en-US" b="1" dirty="0" err="1" smtClean="0"/>
              <a:t>stelselmatigheid</a:t>
            </a:r>
            <a:r>
              <a:rPr lang="en-US" b="1" dirty="0" smtClean="0"/>
              <a:t>”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asas-asas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/>
            <a:r>
              <a:rPr lang="en-US" dirty="0" smtClean="0"/>
              <a:t>Dari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penyelidikan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dimasyarakat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kerohanian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(</a:t>
            </a:r>
            <a:r>
              <a:rPr lang="en-US" dirty="0" err="1" smtClean="0"/>
              <a:t>masyarakat</a:t>
            </a:r>
            <a:r>
              <a:rPr lang="en-US" dirty="0" smtClean="0"/>
              <a:t>).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jalin</a:t>
            </a:r>
            <a:r>
              <a:rPr lang="en-US" dirty="0" smtClean="0"/>
              <a:t> </a:t>
            </a:r>
            <a:r>
              <a:rPr lang="en-US" dirty="0" err="1" smtClean="0"/>
              <a:t>menjalin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dibedakan,maka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kerohanian</a:t>
            </a:r>
            <a:r>
              <a:rPr lang="en-US" dirty="0" smtClean="0"/>
              <a:t>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yang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perasaannya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yang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algn="just"/>
            <a:r>
              <a:rPr lang="en-US" dirty="0" err="1" smtClean="0"/>
              <a:t>Segi</a:t>
            </a:r>
            <a:r>
              <a:rPr lang="en-US" dirty="0" smtClean="0"/>
              <a:t> yang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idiil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sifatnya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(</a:t>
            </a:r>
            <a:r>
              <a:rPr lang="en-US" dirty="0" err="1" smtClean="0"/>
              <a:t>abstrak</a:t>
            </a:r>
            <a:r>
              <a:rPr lang="en-US" dirty="0" smtClean="0"/>
              <a:t>)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yang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(</a:t>
            </a:r>
            <a:r>
              <a:rPr lang="en-US" dirty="0" err="1" smtClean="0"/>
              <a:t>concreet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pikirian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asas-asas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Negara,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Pengertian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asas-asas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berubah-ubah</a:t>
            </a:r>
            <a:r>
              <a:rPr lang="en-US" dirty="0" smtClean="0"/>
              <a:t>.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berbeda-beda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Tata Negara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pengertiannya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asasnya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memerintah</a:t>
            </a:r>
            <a:r>
              <a:rPr lang="en-US" dirty="0" smtClean="0"/>
              <a:t> (</a:t>
            </a:r>
            <a:r>
              <a:rPr lang="en-US" dirty="0" err="1" smtClean="0"/>
              <a:t>mederegeren</a:t>
            </a:r>
            <a:r>
              <a:rPr lang="en-US" dirty="0" smtClean="0"/>
              <a:t>)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masyarakat-masyarakat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(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)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)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modern.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117</TotalTime>
  <Words>976</Words>
  <Application>Microsoft Office PowerPoint</Application>
  <PresentationFormat>On-screen Show (4:3)</PresentationFormat>
  <Paragraphs>62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Civic</vt:lpstr>
      <vt:lpstr>HUKUM TATA NEGARA</vt:lpstr>
      <vt:lpstr>Pengantar Hukum Tata Negara</vt:lpstr>
      <vt:lpstr>RUANG LINGKUP</vt:lpstr>
      <vt:lpstr>Slide 4</vt:lpstr>
      <vt:lpstr>Slide 5</vt:lpstr>
      <vt:lpstr>Slide 6</vt:lpstr>
      <vt:lpstr>Slide 7</vt:lpstr>
      <vt:lpstr>Slide 8</vt:lpstr>
      <vt:lpstr>Slide 9</vt:lpstr>
      <vt:lpstr>Slide 10</vt:lpstr>
      <vt:lpstr>CARA PENDEKATAN</vt:lpstr>
      <vt:lpstr>ISTILAH HUKUM TATA NEGARA</vt:lpstr>
      <vt:lpstr>Slide 13</vt:lpstr>
      <vt:lpstr>DEFINISI</vt:lpstr>
      <vt:lpstr>Slide 15</vt:lpstr>
      <vt:lpstr>Hubungan HTN dengan ilmu lainnya</vt:lpstr>
      <vt:lpstr>Slide 17</vt:lpstr>
      <vt:lpstr>Slide 18</vt:lpstr>
      <vt:lpstr>Slide 19</vt:lpstr>
      <vt:lpstr>Slide 20</vt:lpstr>
      <vt:lpstr>Slide 21</vt:lpstr>
    </vt:vector>
  </TitlesOfParts>
  <Company>intel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TATA NEGARA</dc:title>
  <dc:creator>user</dc:creator>
  <cp:lastModifiedBy>Windows</cp:lastModifiedBy>
  <cp:revision>23</cp:revision>
  <dcterms:created xsi:type="dcterms:W3CDTF">2013-09-11T00:13:30Z</dcterms:created>
  <dcterms:modified xsi:type="dcterms:W3CDTF">2016-12-05T15:04:36Z</dcterms:modified>
</cp:coreProperties>
</file>