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120570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02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602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42C9C-B9D4-4431-80E6-757495343C1D}" type="datetimeFigureOut">
              <a:rPr lang="id-ID" smtClean="0"/>
              <a:pPr/>
              <a:t>05/12/2016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52118"/>
            <a:ext cx="2971800" cy="6028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11452118"/>
            <a:ext cx="2971800" cy="6028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0CB5E-7D24-44AC-B8A5-587912E6F6E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8B451-8288-4395-AA63-660191F52D74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29902-43E6-4ABA-B5EF-64D483643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SARANA TATA USAHA NEGARA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M. YUSRIZAL ADI S,SH.MH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FAKULTAS HUKUM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smtClean="0"/>
              <a:t>UU </a:t>
            </a:r>
            <a:r>
              <a:rPr lang="en-US" dirty="0" err="1" smtClean="0"/>
              <a:t>Nomor</a:t>
            </a:r>
            <a:r>
              <a:rPr lang="en-US" dirty="0" smtClean="0"/>
              <a:t> 10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,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/>
              <a:t>UUD 1945;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UU/PERPU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PP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PERPRES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PERDA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2 UU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1986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9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</a:t>
            </a:r>
            <a:r>
              <a:rPr lang="en-US" b="1" dirty="0" err="1" smtClean="0"/>
              <a:t>Perundang-Undangan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semua</a:t>
            </a:r>
            <a:r>
              <a:rPr lang="en-US" b="1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yang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mengikat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yang </a:t>
            </a:r>
            <a:r>
              <a:rPr lang="en-US" b="1" dirty="0" err="1" smtClean="0"/>
              <a:t>dikeluarkan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badan</a:t>
            </a:r>
            <a:r>
              <a:rPr lang="en-US" b="1" dirty="0" smtClean="0"/>
              <a:t> </a:t>
            </a:r>
            <a:r>
              <a:rPr lang="en-US" b="1" dirty="0" err="1" smtClean="0"/>
              <a:t>perwakilan</a:t>
            </a:r>
            <a:r>
              <a:rPr lang="en-US" b="1" dirty="0" smtClean="0"/>
              <a:t> </a:t>
            </a:r>
            <a:r>
              <a:rPr lang="en-US" b="1" dirty="0" err="1" smtClean="0"/>
              <a:t>rakyat</a:t>
            </a:r>
            <a:r>
              <a:rPr lang="en-US" b="1" dirty="0" smtClean="0"/>
              <a:t> </a:t>
            </a:r>
            <a:r>
              <a:rPr lang="en-US" b="1" dirty="0" err="1" smtClean="0"/>
              <a:t>bersama</a:t>
            </a:r>
            <a:r>
              <a:rPr lang="en-US" b="1" dirty="0" smtClean="0"/>
              <a:t>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baik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b="1" dirty="0" smtClean="0"/>
              <a:t>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,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semua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pejabat</a:t>
            </a:r>
            <a:r>
              <a:rPr lang="en-US" b="1" dirty="0" smtClean="0"/>
              <a:t> </a:t>
            </a:r>
            <a:r>
              <a:rPr lang="en-US" b="1" dirty="0" err="1" smtClean="0"/>
              <a:t>tata</a:t>
            </a:r>
            <a:r>
              <a:rPr lang="en-US" b="1" dirty="0" smtClean="0"/>
              <a:t> </a:t>
            </a:r>
            <a:r>
              <a:rPr lang="en-US" b="1" dirty="0" err="1" smtClean="0"/>
              <a:t>usaha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badan</a:t>
            </a:r>
            <a:r>
              <a:rPr lang="en-US" b="1" dirty="0" smtClean="0"/>
              <a:t> </a:t>
            </a:r>
            <a:r>
              <a:rPr lang="en-US" b="1" dirty="0" err="1" smtClean="0"/>
              <a:t>baik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b="1" dirty="0" smtClean="0"/>
              <a:t>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yang </a:t>
            </a:r>
            <a:r>
              <a:rPr lang="en-US" b="1" dirty="0" err="1" smtClean="0"/>
              <a:t>juga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. 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b="1" i="1" dirty="0" smtClean="0"/>
              <a:t>(</a:t>
            </a:r>
            <a:r>
              <a:rPr lang="en-US" b="1" i="1" dirty="0" err="1" smtClean="0"/>
              <a:t>Besluit</a:t>
            </a:r>
            <a:r>
              <a:rPr lang="en-US" b="1" i="1" dirty="0" smtClean="0"/>
              <a:t> Van </a:t>
            </a:r>
            <a:r>
              <a:rPr lang="en-US" b="1" i="1" dirty="0" err="1" smtClean="0"/>
              <a:t>Algemene</a:t>
            </a:r>
            <a:r>
              <a:rPr lang="en-US" b="1" i="1" dirty="0" smtClean="0"/>
              <a:t> </a:t>
            </a:r>
            <a:r>
              <a:rPr lang="en-US" b="1" i="1" dirty="0" err="1" smtClean="0"/>
              <a:t>Strekking</a:t>
            </a:r>
            <a:r>
              <a:rPr lang="en-US" b="1" i="1" dirty="0" smtClean="0"/>
              <a:t>)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b="1" i="1" dirty="0" smtClean="0"/>
              <a:t>(</a:t>
            </a:r>
            <a:r>
              <a:rPr lang="en-US" b="1" i="1" dirty="0" err="1" smtClean="0"/>
              <a:t>Algemeen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Verbindende</a:t>
            </a:r>
            <a:r>
              <a:rPr lang="en-US" b="1" i="1" dirty="0" smtClean="0"/>
              <a:t> </a:t>
            </a:r>
            <a:r>
              <a:rPr lang="en-US" b="1" i="1" dirty="0" err="1" smtClean="0"/>
              <a:t>Voorscriften</a:t>
            </a:r>
            <a:r>
              <a:rPr lang="en-US" b="1" i="1" dirty="0" smtClean="0"/>
              <a:t>).</a:t>
            </a:r>
          </a:p>
          <a:p>
            <a:pPr algn="just"/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Tata Usaha Negara (KTUN)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Besluit</a:t>
            </a:r>
            <a:r>
              <a:rPr lang="en-US" b="1" dirty="0" smtClean="0"/>
              <a:t> Van </a:t>
            </a:r>
            <a:r>
              <a:rPr lang="en-US" b="1" dirty="0" err="1" smtClean="0"/>
              <a:t>Algemene</a:t>
            </a:r>
            <a:r>
              <a:rPr lang="en-US" b="1" dirty="0" smtClean="0"/>
              <a:t> </a:t>
            </a:r>
            <a:r>
              <a:rPr lang="en-US" b="1" dirty="0" err="1" smtClean="0"/>
              <a:t>Strekking</a:t>
            </a:r>
            <a:r>
              <a:rPr lang="en-US" b="1" dirty="0" smtClean="0"/>
              <a:t> </a:t>
            </a:r>
            <a:r>
              <a:rPr lang="en-US" b="1" dirty="0" err="1" smtClean="0"/>
              <a:t>demikian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merupakan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perbuatan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arti</a:t>
            </a:r>
            <a:r>
              <a:rPr lang="en-US" b="1" dirty="0" smtClean="0"/>
              <a:t> </a:t>
            </a:r>
            <a:r>
              <a:rPr lang="en-US" b="1" dirty="0" err="1" smtClean="0"/>
              <a:t>Beschickkingsdaad</a:t>
            </a:r>
            <a:r>
              <a:rPr lang="en-US" b="1" dirty="0" smtClean="0"/>
              <a:t> Van De </a:t>
            </a:r>
            <a:r>
              <a:rPr lang="en-US" b="1" dirty="0" err="1" smtClean="0"/>
              <a:t>Administratie</a:t>
            </a:r>
            <a:r>
              <a:rPr lang="en-US" b="1" dirty="0" smtClean="0"/>
              <a:t> </a:t>
            </a:r>
            <a:r>
              <a:rPr lang="en-US" b="1" dirty="0" err="1" smtClean="0"/>
              <a:t>tetapi</a:t>
            </a:r>
            <a:r>
              <a:rPr lang="en-US" b="1" dirty="0" smtClean="0"/>
              <a:t> </a:t>
            </a:r>
            <a:r>
              <a:rPr lang="en-US" b="1" dirty="0" err="1" smtClean="0"/>
              <a:t>diklasifikasikan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perbuatan</a:t>
            </a:r>
            <a:r>
              <a:rPr lang="en-US" b="1" dirty="0" smtClean="0"/>
              <a:t> </a:t>
            </a:r>
            <a:r>
              <a:rPr lang="en-US" b="1" dirty="0" err="1" smtClean="0"/>
              <a:t>tata</a:t>
            </a:r>
            <a:r>
              <a:rPr lang="en-US" b="1" dirty="0" smtClean="0"/>
              <a:t> </a:t>
            </a:r>
            <a:r>
              <a:rPr lang="en-US" b="1" dirty="0" err="1" smtClean="0"/>
              <a:t>usaha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bidang</a:t>
            </a:r>
            <a:r>
              <a:rPr lang="en-US" b="1" dirty="0" smtClean="0"/>
              <a:t> </a:t>
            </a:r>
            <a:r>
              <a:rPr lang="en-US" b="1" dirty="0" err="1" smtClean="0"/>
              <a:t>pembuatan</a:t>
            </a:r>
            <a:r>
              <a:rPr lang="en-US" b="1" dirty="0" smtClean="0"/>
              <a:t> </a:t>
            </a:r>
            <a:r>
              <a:rPr lang="en-US" b="1" dirty="0" err="1" smtClean="0"/>
              <a:t>peraturan</a:t>
            </a:r>
            <a:r>
              <a:rPr lang="en-US" b="1" dirty="0" smtClean="0"/>
              <a:t> (</a:t>
            </a:r>
            <a:r>
              <a:rPr lang="en-US" b="1" dirty="0" err="1" smtClean="0"/>
              <a:t>Regelend</a:t>
            </a:r>
            <a:r>
              <a:rPr lang="en-US" b="1" dirty="0" smtClean="0"/>
              <a:t> </a:t>
            </a:r>
            <a:r>
              <a:rPr lang="en-US" b="1" dirty="0" err="1" smtClean="0"/>
              <a:t>Daad</a:t>
            </a:r>
            <a:r>
              <a:rPr lang="en-US" b="1" dirty="0" smtClean="0"/>
              <a:t> Van De </a:t>
            </a:r>
            <a:r>
              <a:rPr lang="en-US" b="1" dirty="0" err="1" smtClean="0"/>
              <a:t>Administratie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 </a:t>
            </a:r>
            <a:r>
              <a:rPr lang="en-US" dirty="0" err="1" smtClean="0"/>
              <a:t>Huruf</a:t>
            </a:r>
            <a:r>
              <a:rPr lang="en-US" dirty="0" smtClean="0"/>
              <a:t> g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1986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9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b="1" i="1" dirty="0" smtClean="0"/>
              <a:t>(</a:t>
            </a:r>
            <a:r>
              <a:rPr lang="en-US" b="1" i="1" dirty="0" err="1" smtClean="0"/>
              <a:t>Besluit</a:t>
            </a:r>
            <a:r>
              <a:rPr lang="en-US" b="1" i="1" dirty="0" smtClean="0"/>
              <a:t> Van </a:t>
            </a:r>
            <a:r>
              <a:rPr lang="en-US" b="1" i="1" dirty="0" err="1" smtClean="0"/>
              <a:t>Algemene</a:t>
            </a:r>
            <a:r>
              <a:rPr lang="en-US" b="1" i="1" dirty="0" smtClean="0"/>
              <a:t> </a:t>
            </a:r>
            <a:r>
              <a:rPr lang="en-US" b="1" i="1" dirty="0" err="1" smtClean="0"/>
              <a:t>Strekking</a:t>
            </a:r>
            <a:r>
              <a:rPr lang="en-US" b="1" i="1" dirty="0" smtClean="0"/>
              <a:t> 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Tata Usaha Negara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Beschikking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Tata Usaha Negara yang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diganggu</a:t>
            </a:r>
            <a:r>
              <a:rPr lang="en-US" dirty="0" smtClean="0"/>
              <a:t> </a:t>
            </a:r>
            <a:r>
              <a:rPr lang="en-US" dirty="0" err="1" smtClean="0"/>
              <a:t>gugat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hadapan</a:t>
            </a:r>
            <a:r>
              <a:rPr lang="en-US" dirty="0" smtClean="0"/>
              <a:t> hakim </a:t>
            </a:r>
            <a:r>
              <a:rPr lang="en-US" dirty="0" err="1" smtClean="0"/>
              <a:t>Peradilan</a:t>
            </a:r>
            <a:r>
              <a:rPr lang="en-US" dirty="0" smtClean="0"/>
              <a:t> Tata Usaha Negara.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deferensiasi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Tata Usaha Negara </a:t>
            </a:r>
            <a:r>
              <a:rPr lang="en-US" dirty="0" err="1" smtClean="0"/>
              <a:t>Beschikking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b="1" dirty="0" err="1" smtClean="0"/>
              <a:t>lapangan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Tata Usaha Negara yang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disebut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judul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, </a:t>
            </a:r>
            <a:r>
              <a:rPr lang="en-US" b="1" dirty="0" err="1" smtClean="0"/>
              <a:t>seperti</a:t>
            </a:r>
            <a:r>
              <a:rPr lang="en-US" b="1" dirty="0" smtClean="0"/>
              <a:t> </a:t>
            </a:r>
            <a:r>
              <a:rPr lang="en-US" b="1" dirty="0" err="1" smtClean="0"/>
              <a:t>halnya</a:t>
            </a:r>
            <a:r>
              <a:rPr lang="en-US" b="1" dirty="0" smtClean="0"/>
              <a:t> </a:t>
            </a:r>
            <a:r>
              <a:rPr lang="en-US" b="1" dirty="0" err="1" smtClean="0"/>
              <a:t>keputtusan</a:t>
            </a:r>
            <a:r>
              <a:rPr lang="en-US" b="1" dirty="0" smtClean="0"/>
              <a:t> </a:t>
            </a:r>
            <a:r>
              <a:rPr lang="en-US" b="1" dirty="0" err="1" smtClean="0"/>
              <a:t>menteri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. </a:t>
            </a:r>
            <a:r>
              <a:rPr lang="en-US" b="1" dirty="0" err="1" smtClean="0"/>
              <a:t>Sementara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tata</a:t>
            </a:r>
            <a:r>
              <a:rPr lang="en-US" b="1" dirty="0" smtClean="0"/>
              <a:t> </a:t>
            </a:r>
            <a:r>
              <a:rPr lang="en-US" b="1" dirty="0" err="1" smtClean="0"/>
              <a:t>usaha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yang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Beschikking</a:t>
            </a:r>
            <a:r>
              <a:rPr lang="en-US" b="1" dirty="0" smtClean="0"/>
              <a:t> </a:t>
            </a:r>
            <a:r>
              <a:rPr lang="en-US" b="1" dirty="0" err="1" smtClean="0"/>
              <a:t>diberi</a:t>
            </a:r>
            <a:r>
              <a:rPr lang="en-US" b="1" dirty="0" smtClean="0"/>
              <a:t> </a:t>
            </a:r>
            <a:r>
              <a:rPr lang="en-US" b="1" dirty="0" err="1" smtClean="0"/>
              <a:t>judul</a:t>
            </a:r>
            <a:r>
              <a:rPr lang="en-US" b="1" dirty="0" smtClean="0"/>
              <a:t> </a:t>
            </a:r>
            <a:r>
              <a:rPr lang="en-US" b="1" dirty="0" err="1" smtClean="0"/>
              <a:t>Surat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, </a:t>
            </a:r>
            <a:r>
              <a:rPr lang="en-US" b="1" dirty="0" err="1" smtClean="0"/>
              <a:t>seperti</a:t>
            </a:r>
            <a:r>
              <a:rPr lang="en-US" b="1" dirty="0" smtClean="0"/>
              <a:t> </a:t>
            </a:r>
            <a:r>
              <a:rPr lang="en-US" b="1" dirty="0" err="1" smtClean="0"/>
              <a:t>halnya</a:t>
            </a:r>
            <a:r>
              <a:rPr lang="en-US" b="1" dirty="0" smtClean="0"/>
              <a:t> </a:t>
            </a:r>
            <a:r>
              <a:rPr lang="en-US" b="1" dirty="0" err="1" smtClean="0"/>
              <a:t>surat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menteri</a:t>
            </a:r>
            <a:r>
              <a:rPr lang="en-US" b="1" dirty="0" smtClean="0"/>
              <a:t>, </a:t>
            </a:r>
            <a:r>
              <a:rPr lang="en-US" b="1" dirty="0" err="1" smtClean="0"/>
              <a:t>surat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gubernur</a:t>
            </a:r>
            <a:r>
              <a:rPr lang="en-US" b="1" dirty="0" smtClean="0"/>
              <a:t>.</a:t>
            </a:r>
          </a:p>
          <a:p>
            <a:pPr algn="just"/>
            <a:r>
              <a:rPr lang="en-US" b="1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Tata Usaha Negara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Beschikking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mendasarinya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53 </a:t>
            </a:r>
            <a:r>
              <a:rPr lang="en-US" dirty="0" err="1" smtClean="0"/>
              <a:t>Ayat</a:t>
            </a:r>
            <a:r>
              <a:rPr lang="en-US" dirty="0" smtClean="0"/>
              <a:t> 2 </a:t>
            </a:r>
            <a:r>
              <a:rPr lang="en-US" dirty="0" err="1" smtClean="0"/>
              <a:t>Huruf</a:t>
            </a:r>
            <a:r>
              <a:rPr lang="en-US" dirty="0" smtClean="0"/>
              <a:t> a </a:t>
            </a:r>
            <a:r>
              <a:rPr lang="en-US" dirty="0" err="1" smtClean="0"/>
              <a:t>dari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1986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(</a:t>
            </a:r>
            <a:r>
              <a:rPr lang="en-US" dirty="0" err="1" smtClean="0"/>
              <a:t>Toetsinggrond</a:t>
            </a:r>
            <a:r>
              <a:rPr lang="en-US" dirty="0" smtClean="0"/>
              <a:t>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menggugat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hadapan</a:t>
            </a:r>
            <a:r>
              <a:rPr lang="en-US" dirty="0" smtClean="0"/>
              <a:t> hakim </a:t>
            </a:r>
            <a:r>
              <a:rPr lang="en-US" dirty="0" err="1" smtClean="0"/>
              <a:t>Peradilan</a:t>
            </a:r>
            <a:r>
              <a:rPr lang="en-US" dirty="0" smtClean="0"/>
              <a:t> Tata Usaha Negara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(</a:t>
            </a:r>
            <a:r>
              <a:rPr lang="en-US" dirty="0" err="1" smtClean="0"/>
              <a:t>Beschikking</a:t>
            </a:r>
            <a:r>
              <a:rPr lang="en-US" dirty="0" smtClean="0"/>
              <a:t>) 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perundangan-undangan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53 </a:t>
            </a:r>
            <a:r>
              <a:rPr lang="en-US" dirty="0" err="1" smtClean="0"/>
              <a:t>Ayat</a:t>
            </a:r>
            <a:r>
              <a:rPr lang="en-US" dirty="0" smtClean="0"/>
              <a:t> 2 </a:t>
            </a:r>
            <a:r>
              <a:rPr lang="en-US" dirty="0" err="1" smtClean="0"/>
              <a:t>Huruf</a:t>
            </a:r>
            <a:r>
              <a:rPr lang="en-US" dirty="0" smtClean="0"/>
              <a:t> b UU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1986 </a:t>
            </a:r>
            <a:r>
              <a:rPr lang="en-US" dirty="0" err="1" smtClean="0"/>
              <a:t>termasuk</a:t>
            </a:r>
            <a:r>
              <a:rPr lang="en-US" dirty="0" smtClean="0"/>
              <a:t> pula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dirty="0" err="1" smtClean="0"/>
              <a:t>Besluit</a:t>
            </a:r>
            <a:r>
              <a:rPr lang="en-US" dirty="0" smtClean="0"/>
              <a:t> Van </a:t>
            </a:r>
            <a:r>
              <a:rPr lang="en-US" dirty="0" err="1" smtClean="0"/>
              <a:t>Algemene</a:t>
            </a:r>
            <a:r>
              <a:rPr lang="en-US" dirty="0" smtClean="0"/>
              <a:t> </a:t>
            </a:r>
            <a:r>
              <a:rPr lang="en-US" dirty="0" err="1" smtClean="0"/>
              <a:t>Strekking</a:t>
            </a:r>
            <a:r>
              <a:rPr lang="en-US" dirty="0" smtClean="0"/>
              <a:t>).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Tata Usaha Negara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dikeluarkannya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PERATURAN-PERATURAN KEBIJAKSANAAN (BELEIDSREGELES,POLICY)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</a:t>
            </a:r>
            <a:r>
              <a:rPr lang="en-US" dirty="0" err="1" smtClean="0"/>
              <a:t>acapkali</a:t>
            </a:r>
            <a:r>
              <a:rPr lang="en-US" dirty="0" smtClean="0"/>
              <a:t> </a:t>
            </a:r>
            <a:r>
              <a:rPr lang="en-US" dirty="0" err="1" smtClean="0"/>
              <a:t>menempuh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menciptakan</a:t>
            </a:r>
            <a:r>
              <a:rPr lang="en-US" dirty="0" smtClean="0"/>
              <a:t> yang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freies</a:t>
            </a:r>
            <a:r>
              <a:rPr lang="en-US" dirty="0" smtClean="0"/>
              <a:t> </a:t>
            </a:r>
            <a:r>
              <a:rPr lang="en-US" dirty="0" err="1" smtClean="0"/>
              <a:t>ermessen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/>
              <a:t> </a:t>
            </a:r>
            <a:r>
              <a:rPr lang="en-US" dirty="0" smtClean="0"/>
              <a:t>‘</a:t>
            </a:r>
            <a:r>
              <a:rPr lang="en-US" dirty="0" err="1" smtClean="0"/>
              <a:t>juridische</a:t>
            </a:r>
            <a:r>
              <a:rPr lang="en-US" dirty="0" smtClean="0"/>
              <a:t> </a:t>
            </a:r>
            <a:r>
              <a:rPr lang="en-US" dirty="0" err="1" smtClean="0"/>
              <a:t>regels</a:t>
            </a:r>
            <a:r>
              <a:rPr lang="en-US" dirty="0" smtClean="0"/>
              <a:t>’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, </a:t>
            </a:r>
            <a:r>
              <a:rPr lang="en-US" dirty="0" err="1" smtClean="0"/>
              <a:t>pedoman</a:t>
            </a:r>
            <a:r>
              <a:rPr lang="en-US" dirty="0" smtClean="0"/>
              <a:t>, </a:t>
            </a:r>
            <a:r>
              <a:rPr lang="en-US" dirty="0" err="1" smtClean="0"/>
              <a:t>pengumuman</a:t>
            </a:r>
            <a:r>
              <a:rPr lang="en-US" dirty="0" smtClean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edaran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mengumumkan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/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“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buiten</a:t>
            </a:r>
            <a:r>
              <a:rPr lang="en-US" dirty="0" smtClean="0"/>
              <a:t> </a:t>
            </a:r>
            <a:r>
              <a:rPr lang="en-US" dirty="0" err="1" smtClean="0"/>
              <a:t>gebracht</a:t>
            </a:r>
            <a:r>
              <a:rPr lang="en-US" dirty="0" smtClean="0"/>
              <a:t> </a:t>
            </a:r>
            <a:r>
              <a:rPr lang="en-US" dirty="0" err="1" smtClean="0"/>
              <a:t>schriftelijk</a:t>
            </a:r>
            <a:r>
              <a:rPr lang="en-US" dirty="0" smtClean="0"/>
              <a:t> </a:t>
            </a:r>
            <a:r>
              <a:rPr lang="en-US" dirty="0" err="1" smtClean="0"/>
              <a:t>beleid</a:t>
            </a:r>
            <a:r>
              <a:rPr lang="en-US" dirty="0" smtClean="0"/>
              <a:t>’ ( </a:t>
            </a:r>
            <a:r>
              <a:rPr lang="en-US" dirty="0" err="1" smtClean="0"/>
              <a:t>menampakan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),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pembautan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yang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Di Indonesia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edaran</a:t>
            </a:r>
            <a:r>
              <a:rPr lang="en-US" dirty="0" smtClean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edaran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,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TUN.</a:t>
            </a:r>
          </a:p>
          <a:p>
            <a:pPr algn="just"/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ketiadaan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kadangkala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diliaht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rechtmatigheid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kalanya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yang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a.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pengusahaan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114/</a:t>
            </a:r>
            <a:r>
              <a:rPr lang="en-US" dirty="0" err="1" smtClean="0"/>
              <a:t>Kpts</a:t>
            </a:r>
            <a:r>
              <a:rPr lang="en-US" dirty="0" smtClean="0"/>
              <a:t>/IV-</a:t>
            </a:r>
            <a:r>
              <a:rPr lang="en-US" dirty="0" err="1" smtClean="0"/>
              <a:t>Tlb</a:t>
            </a:r>
            <a:r>
              <a:rPr lang="en-US" dirty="0" smtClean="0"/>
              <a:t>/1988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pengalihan</a:t>
            </a:r>
            <a:r>
              <a:rPr lang="en-US" dirty="0" smtClean="0"/>
              <a:t> status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kayu-kayu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 (</a:t>
            </a:r>
            <a:r>
              <a:rPr lang="en-US" dirty="0" err="1" smtClean="0"/>
              <a:t>ebonylogs</a:t>
            </a:r>
            <a:r>
              <a:rPr lang="en-US" dirty="0" smtClean="0"/>
              <a:t>) </a:t>
            </a:r>
            <a:r>
              <a:rPr lang="en-US" dirty="0" err="1" smtClean="0"/>
              <a:t>eks</a:t>
            </a:r>
            <a:r>
              <a:rPr lang="en-US" dirty="0" smtClean="0"/>
              <a:t> </a:t>
            </a:r>
            <a:r>
              <a:rPr lang="en-US" dirty="0" err="1" smtClean="0"/>
              <a:t>tebangan</a:t>
            </a:r>
            <a:r>
              <a:rPr lang="en-US" dirty="0" smtClean="0"/>
              <a:t> lama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sulawesi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PENGERTIAN SARANA TATA USAHA NEGARA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SARANA TATA USAHA NEGARA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Tata Usaha Negara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dikeluarkan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</a:t>
            </a:r>
            <a:r>
              <a:rPr lang="en-US" dirty="0" err="1" smtClean="0"/>
              <a:t>bentuk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(</a:t>
            </a:r>
            <a:r>
              <a:rPr lang="en-US" dirty="0" err="1" smtClean="0"/>
              <a:t>algemeen</a:t>
            </a:r>
            <a:r>
              <a:rPr lang="en-US" dirty="0" smtClean="0"/>
              <a:t> </a:t>
            </a:r>
            <a:r>
              <a:rPr lang="en-US" dirty="0" err="1" smtClean="0"/>
              <a:t>verbindende</a:t>
            </a:r>
            <a:r>
              <a:rPr lang="en-US" dirty="0" smtClean="0"/>
              <a:t> </a:t>
            </a:r>
            <a:r>
              <a:rPr lang="en-US" dirty="0" err="1" smtClean="0"/>
              <a:t>voorschriften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dirty="0" err="1" smtClean="0"/>
              <a:t>besluiten</a:t>
            </a:r>
            <a:r>
              <a:rPr lang="en-US" dirty="0" smtClean="0"/>
              <a:t> van </a:t>
            </a:r>
            <a:r>
              <a:rPr lang="en-US" dirty="0" err="1" smtClean="0"/>
              <a:t>algemene</a:t>
            </a:r>
            <a:r>
              <a:rPr lang="en-US" dirty="0" smtClean="0"/>
              <a:t> </a:t>
            </a:r>
            <a:r>
              <a:rPr lang="en-US" dirty="0" err="1" smtClean="0"/>
              <a:t>strekking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Menterii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Negerii</a:t>
            </a:r>
            <a:r>
              <a:rPr lang="en-US" dirty="0" smtClean="0"/>
              <a:t>,, </a:t>
            </a:r>
            <a:r>
              <a:rPr lang="en-US" dirty="0" err="1" smtClean="0"/>
              <a:t>Menterii</a:t>
            </a:r>
            <a:r>
              <a:rPr lang="en-US" dirty="0" smtClean="0"/>
              <a:t> </a:t>
            </a:r>
            <a:r>
              <a:rPr lang="en-US" dirty="0" err="1" smtClean="0"/>
              <a:t>Pekerjjaan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,, </a:t>
            </a:r>
            <a:r>
              <a:rPr lang="fi-FI" dirty="0" smtClean="0"/>
              <a:t>dan menterii negara perumahan rakyat </a:t>
            </a:r>
            <a:r>
              <a:rPr lang="nb-NO" dirty="0" smtClean="0"/>
              <a:t>nomor : 648--384 tahun 1992, </a:t>
            </a:r>
            <a:r>
              <a:rPr lang="en-US" dirty="0" err="1" smtClean="0"/>
              <a:t>nomor</a:t>
            </a:r>
            <a:r>
              <a:rPr lang="en-US" dirty="0" smtClean="0"/>
              <a:t> : 739//</a:t>
            </a:r>
            <a:r>
              <a:rPr lang="en-US" dirty="0" err="1" smtClean="0"/>
              <a:t>kpts</a:t>
            </a:r>
            <a:r>
              <a:rPr lang="en-US" dirty="0" smtClean="0"/>
              <a:t>//1992, </a:t>
            </a:r>
            <a:r>
              <a:rPr lang="en-US" dirty="0" err="1" smtClean="0"/>
              <a:t>nomor</a:t>
            </a:r>
            <a:r>
              <a:rPr lang="en-US" dirty="0" smtClean="0"/>
              <a:t> :: 09//</a:t>
            </a:r>
            <a:r>
              <a:rPr lang="en-US" dirty="0" err="1" smtClean="0"/>
              <a:t>kpts</a:t>
            </a:r>
            <a:r>
              <a:rPr lang="en-US" dirty="0" smtClean="0"/>
              <a:t>//1992 </a:t>
            </a:r>
            <a:r>
              <a:rPr lang="en-US" dirty="0" err="1" smtClean="0"/>
              <a:t>tentang</a:t>
            </a:r>
            <a:r>
              <a:rPr lang="en-US" dirty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permukiiman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liingkungan</a:t>
            </a:r>
            <a:r>
              <a:rPr lang="en-US" dirty="0" smtClean="0"/>
              <a:t> </a:t>
            </a:r>
            <a:r>
              <a:rPr lang="en-US" dirty="0" err="1" smtClean="0"/>
              <a:t>huniian</a:t>
            </a:r>
            <a:r>
              <a:rPr lang="en-US" dirty="0" smtClean="0"/>
              <a:t> yang </a:t>
            </a:r>
            <a:r>
              <a:rPr lang="en-US" dirty="0" err="1" smtClean="0"/>
              <a:t>beriimbang</a:t>
            </a:r>
            <a:endParaRPr lang="en-US" dirty="0" smtClean="0"/>
          </a:p>
          <a:p>
            <a:pPr algn="just"/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Agama,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Dan </a:t>
            </a:r>
            <a:r>
              <a:rPr lang="en-US" dirty="0" err="1" smtClean="0"/>
              <a:t>Transmigrasi</a:t>
            </a:r>
            <a:r>
              <a:rPr lang="en-US" dirty="0" smtClean="0"/>
              <a:t>, Dan </a:t>
            </a:r>
            <a:r>
              <a:rPr lang="en-US" dirty="0" err="1" smtClean="0"/>
              <a:t>Menteri</a:t>
            </a:r>
            <a:r>
              <a:rPr lang="en-US" dirty="0" smtClean="0"/>
              <a:t> 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 Dan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5 TAHUN 2012, NOMOR SKB.06/MEN/VII/2012., NOMOR 02 TAHUN 2012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Libur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Dan </a:t>
            </a:r>
            <a:r>
              <a:rPr lang="en-US" dirty="0" err="1" smtClean="0"/>
              <a:t>Cuti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2013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RENCANA (HET PLAN)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modern,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figur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dihilangkan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. </a:t>
            </a:r>
            <a:r>
              <a:rPr lang="en-US" dirty="0" err="1" smtClean="0"/>
              <a:t>Rencana-rencana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, </a:t>
            </a:r>
            <a:r>
              <a:rPr lang="en-US" dirty="0" err="1" smtClean="0"/>
              <a:t>pengurusan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Philipus</a:t>
            </a:r>
            <a:r>
              <a:rPr lang="en-US" dirty="0" smtClean="0"/>
              <a:t> M. </a:t>
            </a:r>
            <a:r>
              <a:rPr lang="en-US" dirty="0" err="1" smtClean="0"/>
              <a:t>Hadjon</a:t>
            </a:r>
            <a:r>
              <a:rPr lang="en-US" dirty="0" smtClean="0"/>
              <a:t>,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mengupayakan</a:t>
            </a:r>
            <a:r>
              <a:rPr lang="en-US" dirty="0" smtClean="0"/>
              <a:t> </a:t>
            </a:r>
            <a:r>
              <a:rPr lang="en-US" dirty="0" err="1" smtClean="0"/>
              <a:t>terlaksananya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sendirinya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berkuatan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stelsel</a:t>
            </a:r>
            <a:r>
              <a:rPr lang="en-US" dirty="0" smtClean="0"/>
              <a:t> </a:t>
            </a:r>
            <a:r>
              <a:rPr lang="en-US" dirty="0" err="1" smtClean="0"/>
              <a:t>perizinan</a:t>
            </a:r>
            <a:r>
              <a:rPr lang="en-US" dirty="0" smtClean="0"/>
              <a:t> 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manakala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peruntukannya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persekolahan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UU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pembiyaan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yang </a:t>
            </a:r>
            <a:r>
              <a:rPr lang="en-US" dirty="0" err="1" smtClean="0"/>
              <a:t>ditunjuk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smtClean="0"/>
              <a:t>Di Indonesia,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TUN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TUN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APBN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departemen-departemen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( </a:t>
            </a:r>
            <a:r>
              <a:rPr lang="en-US" dirty="0" err="1" smtClean="0"/>
              <a:t>beleidsregels</a:t>
            </a:r>
            <a:r>
              <a:rPr lang="en-US" dirty="0" smtClean="0"/>
              <a:t>, policy rules)</a:t>
            </a:r>
          </a:p>
          <a:p>
            <a:pPr algn="just">
              <a:buNone/>
            </a:pPr>
            <a:r>
              <a:rPr lang="en-US" dirty="0" smtClean="0"/>
              <a:t>c. </a:t>
            </a:r>
            <a:r>
              <a:rPr lang="en-US" dirty="0" err="1" smtClean="0"/>
              <a:t>Rencana</a:t>
            </a:r>
            <a:r>
              <a:rPr lang="en-US" dirty="0" smtClean="0"/>
              <a:t> ( het plan)</a:t>
            </a:r>
          </a:p>
          <a:p>
            <a:pPr algn="just">
              <a:buFontTx/>
              <a:buChar char="-"/>
            </a:pP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sarana-sarana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keperdataan</a:t>
            </a:r>
            <a:r>
              <a:rPr lang="en-US" dirty="0" smtClean="0"/>
              <a:t> (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privaatrecht</a:t>
            </a:r>
            <a:r>
              <a:rPr lang="en-US" dirty="0" smtClean="0"/>
              <a:t>/civil instruments)</a:t>
            </a:r>
            <a:endParaRPr lang="id-ID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 ( </a:t>
            </a:r>
            <a:r>
              <a:rPr lang="en-US" dirty="0" err="1" smtClean="0"/>
              <a:t>feitelijke</a:t>
            </a:r>
            <a:r>
              <a:rPr lang="en-US" dirty="0" smtClean="0"/>
              <a:t> </a:t>
            </a:r>
            <a:r>
              <a:rPr lang="en-US" dirty="0" err="1" smtClean="0"/>
              <a:t>handelingen</a:t>
            </a:r>
            <a:r>
              <a:rPr lang="en-US" dirty="0" smtClean="0"/>
              <a:t>; factual actions)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(</a:t>
            </a:r>
            <a:r>
              <a:rPr lang="en-US" dirty="0" err="1" smtClean="0"/>
              <a:t>algemeen</a:t>
            </a:r>
            <a:r>
              <a:rPr lang="en-US" dirty="0" smtClean="0"/>
              <a:t> </a:t>
            </a:r>
            <a:r>
              <a:rPr lang="en-US" dirty="0" err="1" smtClean="0"/>
              <a:t>verbindende</a:t>
            </a:r>
            <a:r>
              <a:rPr lang="en-US" dirty="0" smtClean="0"/>
              <a:t> </a:t>
            </a:r>
            <a:r>
              <a:rPr lang="en-US" dirty="0" err="1" smtClean="0"/>
              <a:t>voorschriften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err="1" smtClean="0"/>
              <a:t>Perundang-undangan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proses</a:t>
            </a:r>
            <a:r>
              <a:rPr lang="en-US" sz="4000" dirty="0" smtClean="0"/>
              <a:t> </a:t>
            </a:r>
            <a:r>
              <a:rPr lang="en-US" sz="4000" dirty="0" err="1" smtClean="0"/>
              <a:t>pembentukan</a:t>
            </a:r>
            <a:r>
              <a:rPr lang="en-US" sz="4000" dirty="0" smtClean="0"/>
              <a:t>/</a:t>
            </a:r>
            <a:r>
              <a:rPr lang="en-US" sz="4000" dirty="0" err="1" smtClean="0"/>
              <a:t>proses</a:t>
            </a:r>
            <a:r>
              <a:rPr lang="en-US" sz="4000" dirty="0" smtClean="0"/>
              <a:t> </a:t>
            </a:r>
            <a:r>
              <a:rPr lang="en-US" sz="4000" dirty="0" err="1" smtClean="0"/>
              <a:t>membentuk</a:t>
            </a:r>
            <a:r>
              <a:rPr lang="en-US" sz="4000" dirty="0" smtClean="0"/>
              <a:t> </a:t>
            </a:r>
            <a:r>
              <a:rPr lang="en-US" sz="4000" dirty="0" err="1" smtClean="0"/>
              <a:t>peraturan-peraturan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, </a:t>
            </a:r>
            <a:r>
              <a:rPr lang="en-US" sz="4000" dirty="0" err="1" smtClean="0"/>
              <a:t>baik</a:t>
            </a:r>
            <a:r>
              <a:rPr lang="en-US" sz="4000" dirty="0" smtClean="0"/>
              <a:t> </a:t>
            </a:r>
            <a:r>
              <a:rPr lang="en-US" sz="4000" dirty="0" err="1" smtClean="0"/>
              <a:t>di</a:t>
            </a:r>
            <a:r>
              <a:rPr lang="en-US" sz="4000" dirty="0" smtClean="0"/>
              <a:t> </a:t>
            </a:r>
            <a:r>
              <a:rPr lang="en-US" sz="4000" dirty="0" err="1" smtClean="0"/>
              <a:t>tingkat</a:t>
            </a:r>
            <a:r>
              <a:rPr lang="en-US" sz="4000" dirty="0" smtClean="0"/>
              <a:t> </a:t>
            </a:r>
            <a:r>
              <a:rPr lang="en-US" sz="4000" dirty="0" err="1" smtClean="0"/>
              <a:t>pusat</a:t>
            </a:r>
            <a:r>
              <a:rPr lang="en-US" sz="4000" dirty="0" smtClean="0"/>
              <a:t> </a:t>
            </a:r>
            <a:r>
              <a:rPr lang="en-US" sz="4000" dirty="0" err="1" smtClean="0"/>
              <a:t>maupun</a:t>
            </a:r>
            <a:r>
              <a:rPr lang="en-US" sz="4000" dirty="0" smtClean="0"/>
              <a:t> </a:t>
            </a:r>
            <a:r>
              <a:rPr lang="en-US" sz="4000" dirty="0" err="1" smtClean="0"/>
              <a:t>di</a:t>
            </a:r>
            <a:r>
              <a:rPr lang="en-US" sz="4000" dirty="0" smtClean="0"/>
              <a:t> </a:t>
            </a:r>
            <a:r>
              <a:rPr lang="en-US" sz="4000" dirty="0" err="1" smtClean="0"/>
              <a:t>tingkat</a:t>
            </a:r>
            <a:r>
              <a:rPr lang="en-US" sz="4000" dirty="0" smtClean="0"/>
              <a:t> </a:t>
            </a:r>
            <a:r>
              <a:rPr lang="en-US" sz="4000" dirty="0" err="1" smtClean="0"/>
              <a:t>daerah</a:t>
            </a:r>
            <a:r>
              <a:rPr lang="en-US" sz="4000" dirty="0" smtClean="0"/>
              <a:t>.</a:t>
            </a:r>
            <a:br>
              <a:rPr lang="en-US" sz="4000" dirty="0" smtClean="0"/>
            </a:b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Ketetapan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 </a:t>
            </a:r>
            <a:r>
              <a:rPr lang="en-US" dirty="0" err="1" smtClean="0"/>
              <a:t>Sementara</a:t>
            </a:r>
            <a:r>
              <a:rPr lang="en-US" dirty="0" smtClean="0"/>
              <a:t> (MPRS) RI </a:t>
            </a:r>
            <a:r>
              <a:rPr lang="en-US" dirty="0" err="1" smtClean="0"/>
              <a:t>Nomor</a:t>
            </a:r>
            <a:r>
              <a:rPr lang="en-US" dirty="0" smtClean="0"/>
              <a:t> XX/MPRS/1966 </a:t>
            </a:r>
            <a:r>
              <a:rPr lang="en-US" dirty="0" err="1" smtClean="0"/>
              <a:t>tentang</a:t>
            </a:r>
            <a:r>
              <a:rPr lang="en-US" dirty="0" smtClean="0"/>
              <a:t> memorandum DPR GR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Tata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dibuatlah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RI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penamaan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UUD 1945.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disempurnakan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Ketetapan</a:t>
            </a:r>
            <a:r>
              <a:rPr lang="en-US" dirty="0" smtClean="0"/>
              <a:t> MPR </a:t>
            </a:r>
            <a:r>
              <a:rPr lang="en-US" dirty="0" err="1" smtClean="0"/>
              <a:t>Nomor</a:t>
            </a:r>
            <a:r>
              <a:rPr lang="en-US" dirty="0" smtClean="0"/>
              <a:t> III/MPR/2000 </a:t>
            </a:r>
            <a:r>
              <a:rPr lang="en-US" dirty="0" err="1" smtClean="0"/>
              <a:t>sehingga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  <a:endParaRPr lang="en-US" dirty="0"/>
          </a:p>
          <a:p>
            <a:pPr marL="514350" indent="-514350" algn="just">
              <a:buAutoNum type="alphaLcPeriod"/>
            </a:pP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komprehensif</a:t>
            </a:r>
            <a:endParaRPr lang="en-US" b="1" dirty="0"/>
          </a:p>
          <a:p>
            <a:pPr marL="514350" indent="-514350" algn="just">
              <a:buAutoNum type="alphaLcPeriod"/>
            </a:pPr>
            <a:r>
              <a:rPr lang="en-US" b="1" dirty="0" err="1" smtClean="0"/>
              <a:t>Bersifat</a:t>
            </a:r>
            <a:r>
              <a:rPr lang="en-US" b="1" dirty="0" smtClean="0"/>
              <a:t> universal</a:t>
            </a:r>
          </a:p>
          <a:p>
            <a:pPr marL="514350" indent="-514350" algn="just">
              <a:buAutoNum type="alphaLcPeriod"/>
            </a:pPr>
            <a:r>
              <a:rPr lang="en-US" b="1" dirty="0" err="1" smtClean="0"/>
              <a:t>Memiliki</a:t>
            </a:r>
            <a:r>
              <a:rPr lang="en-US" b="1" dirty="0" smtClean="0"/>
              <a:t> </a:t>
            </a:r>
            <a:r>
              <a:rPr lang="en-US" b="1" dirty="0" err="1" smtClean="0"/>
              <a:t>kekuatan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mengoreksi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memperbaiki</a:t>
            </a:r>
            <a:r>
              <a:rPr lang="en-US" b="1" dirty="0" smtClean="0"/>
              <a:t> </a:t>
            </a:r>
            <a:r>
              <a:rPr lang="en-US" b="1" dirty="0" err="1" smtClean="0"/>
              <a:t>dirinya</a:t>
            </a:r>
            <a:r>
              <a:rPr lang="en-US" b="1" dirty="0" smtClean="0"/>
              <a:t> </a:t>
            </a:r>
            <a:r>
              <a:rPr lang="en-US" b="1" dirty="0" err="1" smtClean="0"/>
              <a:t>sendiri</a:t>
            </a:r>
            <a:r>
              <a:rPr lang="en-US" b="1" dirty="0" smtClean="0"/>
              <a:t>.</a:t>
            </a:r>
          </a:p>
          <a:p>
            <a:pPr algn="just"/>
            <a:r>
              <a:rPr lang="en-US" b="1" dirty="0" err="1" smtClean="0"/>
              <a:t>Peraturan</a:t>
            </a:r>
            <a:r>
              <a:rPr lang="en-US" b="1" dirty="0" smtClean="0"/>
              <a:t> </a:t>
            </a:r>
            <a:r>
              <a:rPr lang="en-US" b="1" dirty="0" err="1" smtClean="0"/>
              <a:t>perundang-undangan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juga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umum-abstrak</a:t>
            </a:r>
            <a:r>
              <a:rPr lang="en-US" b="1" dirty="0" smtClean="0"/>
              <a:t>, yang </a:t>
            </a:r>
            <a:r>
              <a:rPr lang="en-US" b="1" dirty="0" err="1" smtClean="0"/>
              <a:t>dicirikan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unsur-unsur</a:t>
            </a:r>
            <a:r>
              <a:rPr lang="en-US" b="1" dirty="0"/>
              <a:t> </a:t>
            </a:r>
            <a:r>
              <a:rPr lang="en-US" b="1" dirty="0" err="1" smtClean="0"/>
              <a:t>diantaranya</a:t>
            </a:r>
            <a:r>
              <a:rPr lang="en-US" b="1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/>
              <a:t>Waktu</a:t>
            </a:r>
            <a:r>
              <a:rPr lang="en-US" b="1" dirty="0" smtClean="0"/>
              <a:t>;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hanya</a:t>
            </a:r>
            <a:r>
              <a:rPr lang="en-US" b="1" dirty="0" smtClean="0"/>
              <a:t> </a:t>
            </a:r>
            <a:r>
              <a:rPr lang="en-US" b="1" dirty="0" err="1" smtClean="0"/>
              <a:t>berlaku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saat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.</a:t>
            </a:r>
            <a:endParaRPr lang="en-US" b="1" dirty="0"/>
          </a:p>
          <a:p>
            <a:pPr marL="514350" indent="-514350" algn="just">
              <a:buAutoNum type="arabicPeriod"/>
            </a:pPr>
            <a:r>
              <a:rPr lang="en-US" b="1" dirty="0" err="1" smtClean="0"/>
              <a:t>Tempat</a:t>
            </a:r>
            <a:r>
              <a:rPr lang="en-US" b="1" dirty="0" smtClean="0"/>
              <a:t>;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hanya</a:t>
            </a:r>
            <a:r>
              <a:rPr lang="en-US" b="1" dirty="0" smtClean="0"/>
              <a:t> </a:t>
            </a:r>
            <a:r>
              <a:rPr lang="en-US" b="1" dirty="0" err="1" smtClean="0"/>
              <a:t>berlaku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tempat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.</a:t>
            </a:r>
            <a:endParaRPr lang="en-US" b="1" dirty="0"/>
          </a:p>
          <a:p>
            <a:pPr marL="514350" indent="-514350" algn="just">
              <a:buAutoNum type="arabicPeriod"/>
            </a:pPr>
            <a:r>
              <a:rPr lang="en-US" b="1" dirty="0" err="1" smtClean="0"/>
              <a:t>Orang</a:t>
            </a:r>
            <a:r>
              <a:rPr lang="en-US" b="1" dirty="0" smtClean="0"/>
              <a:t>;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hanya</a:t>
            </a:r>
            <a:r>
              <a:rPr lang="en-US" b="1" dirty="0" smtClean="0"/>
              <a:t> </a:t>
            </a:r>
            <a:r>
              <a:rPr lang="en-US" b="1" dirty="0" err="1" smtClean="0"/>
              <a:t>berlaku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orang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TAP MPRS RI </a:t>
            </a:r>
            <a:r>
              <a:rPr lang="en-US" dirty="0" err="1" smtClean="0"/>
              <a:t>Nomor</a:t>
            </a:r>
            <a:r>
              <a:rPr lang="en-US" dirty="0" smtClean="0"/>
              <a:t> XX/MPRS/1966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 1945 (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1. UUD 1945</a:t>
            </a:r>
            <a:br>
              <a:rPr lang="en-US" dirty="0" smtClean="0"/>
            </a:br>
            <a:r>
              <a:rPr lang="en-US" dirty="0" smtClean="0"/>
              <a:t>2. TAP MPR</a:t>
            </a:r>
            <a:br>
              <a:rPr lang="en-US" dirty="0" smtClean="0"/>
            </a:br>
            <a:r>
              <a:rPr lang="en-US" dirty="0" smtClean="0"/>
              <a:t>3. UU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Perpu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</a:t>
            </a:r>
            <a:r>
              <a:rPr lang="en-US" dirty="0" err="1" smtClean="0"/>
              <a:t>Keppres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6. </a:t>
            </a:r>
            <a:r>
              <a:rPr lang="en-US" dirty="0" err="1" smtClean="0"/>
              <a:t>Peratutan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,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, Dan Lain-Lain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Dimana</a:t>
            </a:r>
            <a:r>
              <a:rPr lang="en-US" dirty="0" smtClean="0"/>
              <a:t> Tap MPRS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 </a:t>
            </a:r>
            <a:r>
              <a:rPr lang="en-US" dirty="0" err="1" smtClean="0"/>
              <a:t>Ketetapan</a:t>
            </a:r>
            <a:r>
              <a:rPr lang="en-US" dirty="0" smtClean="0"/>
              <a:t> MPR </a:t>
            </a:r>
            <a:r>
              <a:rPr lang="en-US" dirty="0" err="1" smtClean="0"/>
              <a:t>Nomor</a:t>
            </a:r>
            <a:r>
              <a:rPr lang="en-US" dirty="0" smtClean="0"/>
              <a:t> III/MPR/2000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:</a:t>
            </a:r>
          </a:p>
          <a:p>
            <a:pPr marL="0" indent="0" algn="just">
              <a:buAutoNum type="arabicPeriod"/>
            </a:pP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1945</a:t>
            </a:r>
          </a:p>
          <a:p>
            <a:pPr marL="0" indent="0" algn="just">
              <a:buAutoNum type="arabicPeriod"/>
            </a:pPr>
            <a:r>
              <a:rPr lang="en-US" dirty="0" err="1" smtClean="0"/>
              <a:t>Ketetapan</a:t>
            </a:r>
            <a:r>
              <a:rPr lang="en-US" dirty="0" smtClean="0"/>
              <a:t> MPR RI </a:t>
            </a:r>
          </a:p>
          <a:p>
            <a:pPr marL="0" indent="0" algn="just">
              <a:buAutoNum type="arabicPeriod"/>
            </a:pPr>
            <a:r>
              <a:rPr lang="en-US" dirty="0" smtClean="0"/>
              <a:t>UU</a:t>
            </a:r>
          </a:p>
          <a:p>
            <a:pPr marL="0" indent="0" algn="just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Perpu</a:t>
            </a:r>
            <a:endParaRPr lang="en-US" dirty="0" smtClean="0"/>
          </a:p>
          <a:p>
            <a:pPr marL="0" indent="0" algn="just">
              <a:buAutoNum type="arabicPeriod"/>
            </a:pPr>
            <a:r>
              <a:rPr lang="en-US" dirty="0" err="1" smtClean="0"/>
              <a:t>Perpres</a:t>
            </a:r>
            <a:endParaRPr lang="en-US" dirty="0"/>
          </a:p>
          <a:p>
            <a:pPr marL="0" indent="0" algn="just">
              <a:buAutoNum type="arabicPeriod"/>
            </a:pPr>
            <a:r>
              <a:rPr lang="en-US" dirty="0" err="1" smtClean="0"/>
              <a:t>Kepres</a:t>
            </a:r>
            <a:endParaRPr lang="en-US" dirty="0"/>
          </a:p>
          <a:p>
            <a:pPr marL="0" indent="0" algn="just">
              <a:buAutoNum type="arabicPeriod"/>
            </a:pPr>
            <a:r>
              <a:rPr lang="en-US" dirty="0" err="1" smtClean="0"/>
              <a:t>Perda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1359</Words>
  <Application>Microsoft Office PowerPoint</Application>
  <PresentationFormat>On-screen Show (4:3)</PresentationFormat>
  <Paragraphs>67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SARANA TATA USAHA NEGARA</vt:lpstr>
      <vt:lpstr>PENGERTIAN SARANA TATA USAHA NEGARA</vt:lpstr>
      <vt:lpstr>Slide 3</vt:lpstr>
      <vt:lpstr>Peraturan perundang-undangan (algemeen verbindende voorschriften)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PERATURAN-PERATURAN KEBIJAKSANAAN (BELEIDSREGELES,POLICY)</vt:lpstr>
      <vt:lpstr>Slide 17</vt:lpstr>
      <vt:lpstr>Slide 18</vt:lpstr>
      <vt:lpstr>Slide 19</vt:lpstr>
      <vt:lpstr>Slide 20</vt:lpstr>
      <vt:lpstr>RENCANA (HET PLAN)</vt:lpstr>
      <vt:lpstr>Slide 22</vt:lpstr>
      <vt:lpstr>Slide 23</vt:lpstr>
      <vt:lpstr>Slide 24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SARANA TATA USAHA NEGARA</dc:title>
  <dc:creator>user</dc:creator>
  <cp:lastModifiedBy>Windows</cp:lastModifiedBy>
  <cp:revision>26</cp:revision>
  <dcterms:created xsi:type="dcterms:W3CDTF">2013-11-12T09:32:16Z</dcterms:created>
  <dcterms:modified xsi:type="dcterms:W3CDTF">2016-12-05T12:25:19Z</dcterms:modified>
</cp:coreProperties>
</file>