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70" r:id="rId1"/>
  </p:sldMasterIdLst>
  <p:sldIdLst>
    <p:sldId id="256" r:id="rId2"/>
    <p:sldId id="265" r:id="rId3"/>
    <p:sldId id="264" r:id="rId4"/>
    <p:sldId id="266" r:id="rId5"/>
    <p:sldId id="267" r:id="rId6"/>
    <p:sldId id="258" r:id="rId7"/>
    <p:sldId id="260" r:id="rId8"/>
    <p:sldId id="261" r:id="rId9"/>
    <p:sldId id="268" r:id="rId10"/>
    <p:sldId id="262" r:id="rId11"/>
    <p:sldId id="263" r:id="rId12"/>
    <p:sldId id="269" r:id="rId13"/>
    <p:sldId id="271" r:id="rId14"/>
    <p:sldId id="272" r:id="rId15"/>
    <p:sldId id="273" r:id="rId16"/>
    <p:sldId id="274" r:id="rId17"/>
    <p:sldId id="275" r:id="rId18"/>
    <p:sldId id="276" r:id="rId19"/>
    <p:sldId id="277" r:id="rId20"/>
    <p:sldId id="278" r:id="rId21"/>
    <p:sldId id="279" r:id="rId22"/>
    <p:sldId id="280" r:id="rId23"/>
    <p:sldId id="281" r:id="rId24"/>
    <p:sldId id="282" r:id="rId25"/>
    <p:sldId id="283" r:id="rId26"/>
    <p:sldId id="284" r:id="rId27"/>
    <p:sldId id="285" r:id="rId28"/>
    <p:sldId id="286" r:id="rId29"/>
    <p:sldId id="287" r:id="rId30"/>
    <p:sldId id="288" r:id="rId31"/>
  </p:sldIdLst>
  <p:sldSz cx="12192000" cy="6858000"/>
  <p:notesSz cx="6858000" cy="9144000"/>
  <p:defaultText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2" autoAdjust="0"/>
    <p:restoredTop sz="94660"/>
  </p:normalViewPr>
  <p:slideViewPr>
    <p:cSldViewPr snapToGrid="0">
      <p:cViewPr varScale="1">
        <p:scale>
          <a:sx n="63" d="100"/>
          <a:sy n="63" d="100"/>
        </p:scale>
        <p:origin x="720"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bg2">
            <a:lumMod val="75000"/>
          </a:schemeClr>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261872" y="758952"/>
            <a:ext cx="9418320" cy="4041648"/>
          </a:xfrm>
        </p:spPr>
        <p:txBody>
          <a:bodyPr anchor="b">
            <a:normAutofit/>
          </a:bodyPr>
          <a:lstStyle>
            <a:lvl1pPr algn="l">
              <a:lnSpc>
                <a:spcPct val="85000"/>
              </a:lnSpc>
              <a:defRPr sz="7200" baseline="0">
                <a:solidFill>
                  <a:schemeClr val="tx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261872" y="4800600"/>
            <a:ext cx="9418320" cy="1691640"/>
          </a:xfrm>
        </p:spPr>
        <p:txBody>
          <a:bodyPr>
            <a:normAutofit/>
          </a:bodyPr>
          <a:lstStyle>
            <a:lvl1pPr marL="0" indent="0" algn="l">
              <a:buNone/>
              <a:defRPr sz="2200" baseline="0">
                <a:solidFill>
                  <a:schemeClr val="tx1">
                    <a:lumMod val="75000"/>
                  </a:schemeClr>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lvl1pPr>
              <a:defRPr>
                <a:solidFill>
                  <a:schemeClr val="tx1">
                    <a:lumMod val="50000"/>
                  </a:schemeClr>
                </a:solidFill>
              </a:defRPr>
            </a:lvl1pPr>
          </a:lstStyle>
          <a:p>
            <a:fld id="{E527D3E9-9368-4146-96C9-6C55D0B8D744}" type="datetimeFigureOut">
              <a:rPr lang="id-ID" smtClean="0"/>
              <a:t>07/04/2020</a:t>
            </a:fld>
            <a:endParaRPr lang="id-ID"/>
          </a:p>
        </p:txBody>
      </p:sp>
      <p:sp>
        <p:nvSpPr>
          <p:cNvPr id="5" name="Footer Placeholder 4"/>
          <p:cNvSpPr>
            <a:spLocks noGrp="1"/>
          </p:cNvSpPr>
          <p:nvPr>
            <p:ph type="ftr" sz="quarter" idx="11"/>
          </p:nvPr>
        </p:nvSpPr>
        <p:spPr/>
        <p:txBody>
          <a:bodyPr/>
          <a:lstStyle>
            <a:lvl1pPr>
              <a:defRPr>
                <a:solidFill>
                  <a:schemeClr val="tx1">
                    <a:lumMod val="65000"/>
                  </a:schemeClr>
                </a:solidFill>
              </a:defRPr>
            </a:lvl1pPr>
          </a:lstStyle>
          <a:p>
            <a:endParaRPr lang="id-ID"/>
          </a:p>
        </p:txBody>
      </p:sp>
      <p:sp>
        <p:nvSpPr>
          <p:cNvPr id="6" name="Slide Number Placeholder 5"/>
          <p:cNvSpPr>
            <a:spLocks noGrp="1"/>
          </p:cNvSpPr>
          <p:nvPr>
            <p:ph type="sldNum" sz="quarter" idx="12"/>
          </p:nvPr>
        </p:nvSpPr>
        <p:spPr/>
        <p:txBody>
          <a:bodyPr/>
          <a:lstStyle>
            <a:lvl1pPr>
              <a:defRPr>
                <a:solidFill>
                  <a:schemeClr val="tx1">
                    <a:lumMod val="65000"/>
                  </a:schemeClr>
                </a:solidFill>
              </a:defRPr>
            </a:lvl1pPr>
          </a:lstStyle>
          <a:p>
            <a:fld id="{04127C39-AED1-4983-BD1A-05BD7DFB58FF}" type="slidenum">
              <a:rPr lang="id-ID" smtClean="0"/>
              <a:t>‹#›</a:t>
            </a:fld>
            <a:endParaRPr lang="id-ID"/>
          </a:p>
        </p:txBody>
      </p:sp>
      <p:sp>
        <p:nvSpPr>
          <p:cNvPr id="7" name="Rectangle 6"/>
          <p:cNvSpPr/>
          <p:nvPr/>
        </p:nvSpPr>
        <p:spPr>
          <a:xfrm>
            <a:off x="0" y="0"/>
            <a:ext cx="4572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660806345"/>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E527D3E9-9368-4146-96C9-6C55D0B8D744}" type="datetimeFigureOut">
              <a:rPr lang="id-ID" smtClean="0"/>
              <a:t>07/04/2020</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04127C39-AED1-4983-BD1A-05BD7DFB58FF}" type="slidenum">
              <a:rPr lang="id-ID" smtClean="0"/>
              <a:t>‹#›</a:t>
            </a:fld>
            <a:endParaRPr lang="id-ID"/>
          </a:p>
        </p:txBody>
      </p:sp>
    </p:spTree>
    <p:extLst>
      <p:ext uri="{BB962C8B-B14F-4D97-AF65-F5344CB8AC3E}">
        <p14:creationId xmlns:p14="http://schemas.microsoft.com/office/powerpoint/2010/main" val="8896737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48700" y="381000"/>
            <a:ext cx="2476500" cy="5897562"/>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762000" y="381000"/>
            <a:ext cx="7734300" cy="5897562"/>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E527D3E9-9368-4146-96C9-6C55D0B8D744}" type="datetimeFigureOut">
              <a:rPr lang="id-ID" smtClean="0"/>
              <a:t>07/04/2020</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04127C39-AED1-4983-BD1A-05BD7DFB58FF}" type="slidenum">
              <a:rPr lang="id-ID" smtClean="0"/>
              <a:t>‹#›</a:t>
            </a:fld>
            <a:endParaRPr lang="id-ID"/>
          </a:p>
        </p:txBody>
      </p:sp>
    </p:spTree>
    <p:extLst>
      <p:ext uri="{BB962C8B-B14F-4D97-AF65-F5344CB8AC3E}">
        <p14:creationId xmlns:p14="http://schemas.microsoft.com/office/powerpoint/2010/main" val="39178427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E527D3E9-9368-4146-96C9-6C55D0B8D744}" type="datetimeFigureOut">
              <a:rPr lang="id-ID" smtClean="0"/>
              <a:t>07/04/2020</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04127C39-AED1-4983-BD1A-05BD7DFB58FF}" type="slidenum">
              <a:rPr lang="id-ID" smtClean="0"/>
              <a:t>‹#›</a:t>
            </a:fld>
            <a:endParaRPr lang="id-ID"/>
          </a:p>
        </p:txBody>
      </p:sp>
    </p:spTree>
    <p:extLst>
      <p:ext uri="{BB962C8B-B14F-4D97-AF65-F5344CB8AC3E}">
        <p14:creationId xmlns:p14="http://schemas.microsoft.com/office/powerpoint/2010/main" val="29185637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61872" y="758952"/>
            <a:ext cx="9418320" cy="4041648"/>
          </a:xfrm>
        </p:spPr>
        <p:txBody>
          <a:bodyPr anchor="b">
            <a:normAutofit/>
          </a:bodyPr>
          <a:lstStyle>
            <a:lvl1pPr>
              <a:lnSpc>
                <a:spcPct val="85000"/>
              </a:lnSpc>
              <a:defRPr sz="7200" b="0"/>
            </a:lvl1pPr>
          </a:lstStyle>
          <a:p>
            <a:r>
              <a:rPr lang="en-US" smtClean="0"/>
              <a:t>Click to edit Master title style</a:t>
            </a:r>
            <a:endParaRPr lang="en-US" dirty="0"/>
          </a:p>
        </p:txBody>
      </p:sp>
      <p:sp>
        <p:nvSpPr>
          <p:cNvPr id="3" name="Text Placeholder 2"/>
          <p:cNvSpPr>
            <a:spLocks noGrp="1"/>
          </p:cNvSpPr>
          <p:nvPr>
            <p:ph type="body" idx="1"/>
          </p:nvPr>
        </p:nvSpPr>
        <p:spPr>
          <a:xfrm>
            <a:off x="1261872" y="4800600"/>
            <a:ext cx="9418320" cy="1691640"/>
          </a:xfrm>
        </p:spPr>
        <p:txBody>
          <a:bodyPr anchor="t">
            <a:normAutofit/>
          </a:bodyPr>
          <a:lstStyle>
            <a:lvl1pPr marL="0" indent="0">
              <a:buNone/>
              <a:defRPr sz="22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E527D3E9-9368-4146-96C9-6C55D0B8D744}" type="datetimeFigureOut">
              <a:rPr lang="id-ID" smtClean="0"/>
              <a:t>07/04/2020</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04127C39-AED1-4983-BD1A-05BD7DFB58FF}" type="slidenum">
              <a:rPr lang="id-ID" smtClean="0"/>
              <a:t>‹#›</a:t>
            </a:fld>
            <a:endParaRPr lang="id-ID"/>
          </a:p>
        </p:txBody>
      </p:sp>
      <p:sp>
        <p:nvSpPr>
          <p:cNvPr id="7" name="Rectangle 6"/>
          <p:cNvSpPr/>
          <p:nvPr/>
        </p:nvSpPr>
        <p:spPr>
          <a:xfrm>
            <a:off x="0" y="0"/>
            <a:ext cx="4572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69343280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261872" y="1828800"/>
            <a:ext cx="4480560" cy="4351337"/>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126480" y="1828800"/>
            <a:ext cx="4480560" cy="4351337"/>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E527D3E9-9368-4146-96C9-6C55D0B8D744}" type="datetimeFigureOut">
              <a:rPr lang="id-ID" smtClean="0"/>
              <a:t>07/04/2020</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04127C39-AED1-4983-BD1A-05BD7DFB58FF}" type="slidenum">
              <a:rPr lang="id-ID" smtClean="0"/>
              <a:t>‹#›</a:t>
            </a:fld>
            <a:endParaRPr lang="id-ID"/>
          </a:p>
        </p:txBody>
      </p:sp>
    </p:spTree>
    <p:extLst>
      <p:ext uri="{BB962C8B-B14F-4D97-AF65-F5344CB8AC3E}">
        <p14:creationId xmlns:p14="http://schemas.microsoft.com/office/powerpoint/2010/main" val="34547242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261872" y="1713655"/>
            <a:ext cx="4480560" cy="731520"/>
          </a:xfrm>
        </p:spPr>
        <p:txBody>
          <a:bodyPr anchor="b">
            <a:normAutofit/>
          </a:bodyPr>
          <a:lstStyle>
            <a:lvl1pPr marL="0" indent="0">
              <a:spcBef>
                <a:spcPts val="0"/>
              </a:spcBef>
              <a:buNone/>
              <a:defRPr sz="20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261872" y="2507550"/>
            <a:ext cx="4480560" cy="366465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126480" y="1713655"/>
            <a:ext cx="4480560" cy="731520"/>
          </a:xfrm>
        </p:spPr>
        <p:txBody>
          <a:bodyPr anchor="b">
            <a:normAutofit/>
          </a:bodyPr>
          <a:lstStyle>
            <a:lvl1pPr marL="0" indent="0">
              <a:lnSpc>
                <a:spcPct val="95000"/>
              </a:lnSpc>
              <a:spcBef>
                <a:spcPts val="0"/>
              </a:spcBef>
              <a:buNone/>
              <a:defRPr lang="en-US" sz="2000" b="0" kern="1200" dirty="0">
                <a:solidFill>
                  <a:schemeClr val="tx2"/>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90000"/>
              </a:lnSpc>
              <a:spcBef>
                <a:spcPts val="2000"/>
              </a:spcBef>
              <a:buFontTx/>
              <a:buNone/>
            </a:pPr>
            <a:r>
              <a:rPr lang="en-US" smtClean="0"/>
              <a:t>Edit Master text styles</a:t>
            </a:r>
          </a:p>
        </p:txBody>
      </p:sp>
      <p:sp>
        <p:nvSpPr>
          <p:cNvPr id="6" name="Content Placeholder 5"/>
          <p:cNvSpPr>
            <a:spLocks noGrp="1"/>
          </p:cNvSpPr>
          <p:nvPr>
            <p:ph sz="quarter" idx="4"/>
          </p:nvPr>
        </p:nvSpPr>
        <p:spPr>
          <a:xfrm>
            <a:off x="6126480" y="2507550"/>
            <a:ext cx="4480560" cy="366465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E527D3E9-9368-4146-96C9-6C55D0B8D744}" type="datetimeFigureOut">
              <a:rPr lang="id-ID" smtClean="0"/>
              <a:t>07/04/2020</a:t>
            </a:fld>
            <a:endParaRPr lang="id-ID"/>
          </a:p>
        </p:txBody>
      </p:sp>
      <p:sp>
        <p:nvSpPr>
          <p:cNvPr id="8" name="Footer Placeholder 7"/>
          <p:cNvSpPr>
            <a:spLocks noGrp="1"/>
          </p:cNvSpPr>
          <p:nvPr>
            <p:ph type="ftr" sz="quarter" idx="11"/>
          </p:nvPr>
        </p:nvSpPr>
        <p:spPr/>
        <p:txBody>
          <a:bodyPr/>
          <a:lstStyle/>
          <a:p>
            <a:endParaRPr lang="id-ID"/>
          </a:p>
        </p:txBody>
      </p:sp>
      <p:sp>
        <p:nvSpPr>
          <p:cNvPr id="9" name="Slide Number Placeholder 8"/>
          <p:cNvSpPr>
            <a:spLocks noGrp="1"/>
          </p:cNvSpPr>
          <p:nvPr>
            <p:ph type="sldNum" sz="quarter" idx="12"/>
          </p:nvPr>
        </p:nvSpPr>
        <p:spPr/>
        <p:txBody>
          <a:bodyPr/>
          <a:lstStyle/>
          <a:p>
            <a:fld id="{04127C39-AED1-4983-BD1A-05BD7DFB58FF}" type="slidenum">
              <a:rPr lang="id-ID" smtClean="0"/>
              <a:t>‹#›</a:t>
            </a:fld>
            <a:endParaRPr lang="id-ID"/>
          </a:p>
        </p:txBody>
      </p:sp>
    </p:spTree>
    <p:extLst>
      <p:ext uri="{BB962C8B-B14F-4D97-AF65-F5344CB8AC3E}">
        <p14:creationId xmlns:p14="http://schemas.microsoft.com/office/powerpoint/2010/main" val="354063870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E527D3E9-9368-4146-96C9-6C55D0B8D744}" type="datetimeFigureOut">
              <a:rPr lang="id-ID" smtClean="0"/>
              <a:t>07/04/2020</a:t>
            </a:fld>
            <a:endParaRPr lang="id-ID"/>
          </a:p>
        </p:txBody>
      </p:sp>
      <p:sp>
        <p:nvSpPr>
          <p:cNvPr id="4" name="Footer Placeholder 3"/>
          <p:cNvSpPr>
            <a:spLocks noGrp="1"/>
          </p:cNvSpPr>
          <p:nvPr>
            <p:ph type="ftr" sz="quarter" idx="11"/>
          </p:nvPr>
        </p:nvSpPr>
        <p:spPr/>
        <p:txBody>
          <a:bodyPr/>
          <a:lstStyle/>
          <a:p>
            <a:endParaRPr lang="id-ID"/>
          </a:p>
        </p:txBody>
      </p:sp>
      <p:sp>
        <p:nvSpPr>
          <p:cNvPr id="5" name="Slide Number Placeholder 4"/>
          <p:cNvSpPr>
            <a:spLocks noGrp="1"/>
          </p:cNvSpPr>
          <p:nvPr>
            <p:ph type="sldNum" sz="quarter" idx="12"/>
          </p:nvPr>
        </p:nvSpPr>
        <p:spPr/>
        <p:txBody>
          <a:bodyPr/>
          <a:lstStyle/>
          <a:p>
            <a:fld id="{04127C39-AED1-4983-BD1A-05BD7DFB58FF}" type="slidenum">
              <a:rPr lang="id-ID" smtClean="0"/>
              <a:t>‹#›</a:t>
            </a:fld>
            <a:endParaRPr lang="id-ID"/>
          </a:p>
        </p:txBody>
      </p:sp>
    </p:spTree>
    <p:extLst>
      <p:ext uri="{BB962C8B-B14F-4D97-AF65-F5344CB8AC3E}">
        <p14:creationId xmlns:p14="http://schemas.microsoft.com/office/powerpoint/2010/main" val="349205484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527D3E9-9368-4146-96C9-6C55D0B8D744}" type="datetimeFigureOut">
              <a:rPr lang="id-ID" smtClean="0"/>
              <a:t>07/04/2020</a:t>
            </a:fld>
            <a:endParaRPr lang="id-ID"/>
          </a:p>
        </p:txBody>
      </p:sp>
      <p:sp>
        <p:nvSpPr>
          <p:cNvPr id="3" name="Footer Placeholder 2"/>
          <p:cNvSpPr>
            <a:spLocks noGrp="1"/>
          </p:cNvSpPr>
          <p:nvPr>
            <p:ph type="ftr" sz="quarter" idx="11"/>
          </p:nvPr>
        </p:nvSpPr>
        <p:spPr/>
        <p:txBody>
          <a:bodyPr/>
          <a:lstStyle/>
          <a:p>
            <a:endParaRPr lang="id-ID"/>
          </a:p>
        </p:txBody>
      </p:sp>
      <p:sp>
        <p:nvSpPr>
          <p:cNvPr id="4" name="Slide Number Placeholder 3"/>
          <p:cNvSpPr>
            <a:spLocks noGrp="1"/>
          </p:cNvSpPr>
          <p:nvPr>
            <p:ph type="sldNum" sz="quarter" idx="12"/>
          </p:nvPr>
        </p:nvSpPr>
        <p:spPr/>
        <p:txBody>
          <a:bodyPr/>
          <a:lstStyle/>
          <a:p>
            <a:fld id="{04127C39-AED1-4983-BD1A-05BD7DFB58FF}" type="slidenum">
              <a:rPr lang="id-ID" smtClean="0"/>
              <a:t>‹#›</a:t>
            </a:fld>
            <a:endParaRPr lang="id-ID"/>
          </a:p>
        </p:txBody>
      </p:sp>
    </p:spTree>
    <p:extLst>
      <p:ext uri="{BB962C8B-B14F-4D97-AF65-F5344CB8AC3E}">
        <p14:creationId xmlns:p14="http://schemas.microsoft.com/office/powerpoint/2010/main" val="127335643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41248" y="457200"/>
            <a:ext cx="3200400" cy="1600197"/>
          </a:xfrm>
        </p:spPr>
        <p:txBody>
          <a:bodyPr anchor="b">
            <a:normAutofit/>
          </a:bodyPr>
          <a:lstStyle>
            <a:lvl1pPr>
              <a:defRPr sz="3200" b="0" baseline="0"/>
            </a:lvl1pPr>
          </a:lstStyle>
          <a:p>
            <a:r>
              <a:rPr lang="en-US" smtClean="0"/>
              <a:t>Click to edit Master title style</a:t>
            </a:r>
            <a:endParaRPr lang="en-US" dirty="0"/>
          </a:p>
        </p:txBody>
      </p:sp>
      <p:sp>
        <p:nvSpPr>
          <p:cNvPr id="3" name="Content Placeholder 2"/>
          <p:cNvSpPr>
            <a:spLocks noGrp="1"/>
          </p:cNvSpPr>
          <p:nvPr>
            <p:ph idx="1"/>
          </p:nvPr>
        </p:nvSpPr>
        <p:spPr>
          <a:xfrm>
            <a:off x="4504267" y="685800"/>
            <a:ext cx="6079066" cy="548640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841248" y="2099734"/>
            <a:ext cx="3200400" cy="3810001"/>
          </a:xfrm>
        </p:spPr>
        <p:txBody>
          <a:bodyPr>
            <a:normAutofit/>
          </a:bodyPr>
          <a:lstStyle>
            <a:lvl1pPr marL="0" indent="0">
              <a:lnSpc>
                <a:spcPct val="114000"/>
              </a:lnSpc>
              <a:spcBef>
                <a:spcPts val="800"/>
              </a:spcBef>
              <a:buNone/>
              <a:defRPr sz="13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E527D3E9-9368-4146-96C9-6C55D0B8D744}" type="datetimeFigureOut">
              <a:rPr lang="id-ID" smtClean="0"/>
              <a:t>07/04/2020</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04127C39-AED1-4983-BD1A-05BD7DFB58FF}" type="slidenum">
              <a:rPr lang="id-ID" smtClean="0"/>
              <a:t>‹#›</a:t>
            </a:fld>
            <a:endParaRPr lang="id-ID"/>
          </a:p>
        </p:txBody>
      </p:sp>
    </p:spTree>
    <p:extLst>
      <p:ext uri="{BB962C8B-B14F-4D97-AF65-F5344CB8AC3E}">
        <p14:creationId xmlns:p14="http://schemas.microsoft.com/office/powerpoint/2010/main" val="31301975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5105400"/>
            <a:ext cx="11292840" cy="1752600"/>
          </a:xfrm>
          <a:prstGeom prst="rect">
            <a:avLst/>
          </a:prstGeom>
          <a:solidFill>
            <a:srgbClr val="000000"/>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14400" y="5257800"/>
            <a:ext cx="9982200" cy="914400"/>
          </a:xfrm>
        </p:spPr>
        <p:txBody>
          <a:bodyPr anchor="b">
            <a:normAutofit/>
          </a:bodyPr>
          <a:lstStyle>
            <a:lvl1pPr>
              <a:defRPr sz="2800" b="0">
                <a:solidFill>
                  <a:schemeClr val="bg1"/>
                </a:solidFill>
              </a:defRPr>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0" y="0"/>
            <a:ext cx="11292840" cy="5128923"/>
          </a:xfrm>
          <a:solidFill>
            <a:schemeClr val="accent1"/>
          </a:solidFill>
        </p:spPr>
        <p:txBody>
          <a:bodyPr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914400" y="6108589"/>
            <a:ext cx="9982200" cy="597011"/>
          </a:xfrm>
        </p:spPr>
        <p:txBody>
          <a:bodyPr>
            <a:normAutofit/>
          </a:bodyPr>
          <a:lstStyle>
            <a:lvl1pPr marL="0" indent="0">
              <a:lnSpc>
                <a:spcPct val="100000"/>
              </a:lnSpc>
              <a:spcBef>
                <a:spcPts val="800"/>
              </a:spcBef>
              <a:buNone/>
              <a:defRPr sz="1300">
                <a:solidFill>
                  <a:schemeClr val="bg1">
                    <a:lumMod val="8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E527D3E9-9368-4146-96C9-6C55D0B8D744}" type="datetimeFigureOut">
              <a:rPr lang="id-ID" smtClean="0"/>
              <a:t>07/04/2020</a:t>
            </a:fld>
            <a:endParaRPr lang="id-ID"/>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04127C39-AED1-4983-BD1A-05BD7DFB58FF}" type="slidenum">
              <a:rPr lang="id-ID" smtClean="0"/>
              <a:t>‹#›</a:t>
            </a:fld>
            <a:endParaRPr lang="id-ID"/>
          </a:p>
        </p:txBody>
      </p:sp>
    </p:spTree>
    <p:extLst>
      <p:ext uri="{BB962C8B-B14F-4D97-AF65-F5344CB8AC3E}">
        <p14:creationId xmlns:p14="http://schemas.microsoft.com/office/powerpoint/2010/main" val="243004017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1292840" y="0"/>
            <a:ext cx="914400" cy="6858000"/>
          </a:xfrm>
          <a:prstGeom prst="rect">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261872" y="365760"/>
            <a:ext cx="9692640" cy="1325562"/>
          </a:xfrm>
          <a:prstGeom prst="rect">
            <a:avLst/>
          </a:prstGeom>
        </p:spPr>
        <p:txBody>
          <a:bodyPr vert="horz" lIns="91440" tIns="45720" rIns="91440" bIns="45720" rtlCol="0" anchor="b">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261872" y="1828800"/>
            <a:ext cx="8595360" cy="4351337"/>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rot="16200000">
            <a:off x="10797542" y="998537"/>
            <a:ext cx="1904999" cy="365125"/>
          </a:xfrm>
          <a:prstGeom prst="rect">
            <a:avLst/>
          </a:prstGeom>
        </p:spPr>
        <p:txBody>
          <a:bodyPr vert="horz" lIns="91440" tIns="45720" rIns="91440" bIns="45720" rtlCol="0" anchor="ctr"/>
          <a:lstStyle>
            <a:lvl1pPr algn="r">
              <a:defRPr sz="1050" b="0">
                <a:solidFill>
                  <a:schemeClr val="tx2">
                    <a:lumMod val="20000"/>
                    <a:lumOff val="80000"/>
                  </a:schemeClr>
                </a:solidFill>
              </a:defRPr>
            </a:lvl1pPr>
          </a:lstStyle>
          <a:p>
            <a:fld id="{E527D3E9-9368-4146-96C9-6C55D0B8D744}" type="datetimeFigureOut">
              <a:rPr lang="id-ID" smtClean="0"/>
              <a:t>07/04/2020</a:t>
            </a:fld>
            <a:endParaRPr lang="id-ID"/>
          </a:p>
        </p:txBody>
      </p:sp>
      <p:sp>
        <p:nvSpPr>
          <p:cNvPr id="5" name="Footer Placeholder 4"/>
          <p:cNvSpPr>
            <a:spLocks noGrp="1"/>
          </p:cNvSpPr>
          <p:nvPr>
            <p:ph type="ftr" sz="quarter" idx="3"/>
          </p:nvPr>
        </p:nvSpPr>
        <p:spPr>
          <a:xfrm rot="16200000">
            <a:off x="9959341" y="4046537"/>
            <a:ext cx="3581400" cy="365125"/>
          </a:xfrm>
          <a:prstGeom prst="rect">
            <a:avLst/>
          </a:prstGeom>
        </p:spPr>
        <p:txBody>
          <a:bodyPr vert="horz" lIns="91440" tIns="45720" rIns="91440" bIns="45720" rtlCol="0" anchor="ctr"/>
          <a:lstStyle>
            <a:lvl1pPr algn="l">
              <a:defRPr sz="1050">
                <a:solidFill>
                  <a:schemeClr val="tx2">
                    <a:lumMod val="20000"/>
                    <a:lumOff val="80000"/>
                  </a:schemeClr>
                </a:solidFill>
              </a:defRPr>
            </a:lvl1pPr>
          </a:lstStyle>
          <a:p>
            <a:endParaRPr lang="id-ID"/>
          </a:p>
        </p:txBody>
      </p:sp>
      <p:sp>
        <p:nvSpPr>
          <p:cNvPr id="6" name="Slide Number Placeholder 5"/>
          <p:cNvSpPr>
            <a:spLocks noGrp="1"/>
          </p:cNvSpPr>
          <p:nvPr>
            <p:ph type="sldNum" sz="quarter" idx="4"/>
          </p:nvPr>
        </p:nvSpPr>
        <p:spPr>
          <a:xfrm>
            <a:off x="11292840" y="6172200"/>
            <a:ext cx="914400" cy="593725"/>
          </a:xfrm>
          <a:prstGeom prst="rect">
            <a:avLst/>
          </a:prstGeom>
        </p:spPr>
        <p:txBody>
          <a:bodyPr vert="horz" lIns="45720" tIns="45720" rIns="45720" bIns="45720" rtlCol="0" anchor="ctr">
            <a:normAutofit/>
          </a:bodyPr>
          <a:lstStyle>
            <a:lvl1pPr algn="ctr">
              <a:defRPr sz="3600">
                <a:solidFill>
                  <a:schemeClr val="tx2">
                    <a:lumMod val="60000"/>
                    <a:lumOff val="40000"/>
                  </a:schemeClr>
                </a:solidFill>
              </a:defRPr>
            </a:lvl1pPr>
          </a:lstStyle>
          <a:p>
            <a:fld id="{04127C39-AED1-4983-BD1A-05BD7DFB58FF}" type="slidenum">
              <a:rPr lang="id-ID" smtClean="0"/>
              <a:t>‹#›</a:t>
            </a:fld>
            <a:endParaRPr lang="id-ID"/>
          </a:p>
        </p:txBody>
      </p:sp>
    </p:spTree>
    <p:extLst>
      <p:ext uri="{BB962C8B-B14F-4D97-AF65-F5344CB8AC3E}">
        <p14:creationId xmlns:p14="http://schemas.microsoft.com/office/powerpoint/2010/main" val="4095716101"/>
      </p:ext>
    </p:extLst>
  </p:cSld>
  <p:clrMap bg1="lt1" tx1="dk1" bg2="lt2" tx2="dk2" accent1="accent1" accent2="accent2" accent3="accent3" accent4="accent4" accent5="accent5" accent6="accent6" hlink="hlink" folHlink="folHlink"/>
  <p:sldLayoutIdLst>
    <p:sldLayoutId id="2147483871" r:id="rId1"/>
    <p:sldLayoutId id="2147483872" r:id="rId2"/>
    <p:sldLayoutId id="2147483873" r:id="rId3"/>
    <p:sldLayoutId id="2147483874" r:id="rId4"/>
    <p:sldLayoutId id="2147483875" r:id="rId5"/>
    <p:sldLayoutId id="2147483876" r:id="rId6"/>
    <p:sldLayoutId id="2147483877" r:id="rId7"/>
    <p:sldLayoutId id="2147483878" r:id="rId8"/>
    <p:sldLayoutId id="2147483879" r:id="rId9"/>
    <p:sldLayoutId id="2147483880" r:id="rId10"/>
    <p:sldLayoutId id="2147483881" r:id="rId11"/>
  </p:sldLayoutIdLst>
  <p:txStyles>
    <p:titleStyle>
      <a:lvl1pPr algn="l" defTabSz="914400" rtl="0" eaLnBrk="1" latinLnBrk="0" hangingPunct="1">
        <a:lnSpc>
          <a:spcPct val="90000"/>
        </a:lnSpc>
        <a:spcBef>
          <a:spcPct val="0"/>
        </a:spcBef>
        <a:buNone/>
        <a:defRPr sz="4400" kern="1200" spc="-50" baseline="0">
          <a:solidFill>
            <a:schemeClr val="tx1"/>
          </a:solidFill>
          <a:latin typeface="+mj-lt"/>
          <a:ea typeface="+mj-ea"/>
          <a:cs typeface="+mj-cs"/>
        </a:defRPr>
      </a:lvl1pPr>
    </p:titleStyle>
    <p:bodyStyle>
      <a:lvl1pPr marL="182880" indent="-182880" algn="l" defTabSz="914400" rtl="0" eaLnBrk="1" latinLnBrk="0" hangingPunct="1">
        <a:lnSpc>
          <a:spcPct val="95000"/>
        </a:lnSpc>
        <a:spcBef>
          <a:spcPts val="1400"/>
        </a:spcBef>
        <a:spcAft>
          <a:spcPts val="200"/>
        </a:spcAft>
        <a:buClr>
          <a:schemeClr val="accent1"/>
        </a:buClr>
        <a:buSzPct val="80000"/>
        <a:buFont typeface="Arial" pitchFamily="34" charset="0"/>
        <a:buChar char="•"/>
        <a:defRPr sz="1800" kern="1200" spc="10" baseline="0">
          <a:solidFill>
            <a:schemeClr val="tx1"/>
          </a:solidFill>
          <a:latin typeface="+mn-lt"/>
          <a:ea typeface="+mn-ea"/>
          <a:cs typeface="+mn-cs"/>
        </a:defRPr>
      </a:lvl1pPr>
      <a:lvl2pPr marL="45720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600" kern="1200">
          <a:solidFill>
            <a:schemeClr val="tx1">
              <a:lumMod val="85000"/>
              <a:lumOff val="15000"/>
            </a:schemeClr>
          </a:solidFill>
          <a:latin typeface="+mn-lt"/>
          <a:ea typeface="+mn-ea"/>
          <a:cs typeface="+mn-cs"/>
        </a:defRPr>
      </a:lvl2pPr>
      <a:lvl3pPr marL="73152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85000"/>
              <a:lumOff val="15000"/>
            </a:schemeClr>
          </a:solidFill>
          <a:latin typeface="+mn-lt"/>
          <a:ea typeface="+mn-ea"/>
          <a:cs typeface="+mn-cs"/>
        </a:defRPr>
      </a:lvl3pPr>
      <a:lvl4pPr marL="100584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85000"/>
              <a:lumOff val="15000"/>
            </a:schemeClr>
          </a:solidFill>
          <a:latin typeface="+mn-lt"/>
          <a:ea typeface="+mn-ea"/>
          <a:cs typeface="+mn-cs"/>
        </a:defRPr>
      </a:lvl4pPr>
      <a:lvl5pPr marL="128016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85000"/>
              <a:lumOff val="15000"/>
            </a:schemeClr>
          </a:solidFill>
          <a:latin typeface="+mn-lt"/>
          <a:ea typeface="+mn-ea"/>
          <a:cs typeface="+mn-cs"/>
        </a:defRPr>
      </a:lvl5pPr>
      <a:lvl6pPr marL="16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85000"/>
              <a:lumOff val="15000"/>
            </a:schemeClr>
          </a:solidFill>
          <a:latin typeface="+mn-lt"/>
          <a:ea typeface="+mn-ea"/>
          <a:cs typeface="+mn-cs"/>
        </a:defRPr>
      </a:lvl6pPr>
      <a:lvl7pPr marL="19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85000"/>
              <a:lumOff val="15000"/>
            </a:schemeClr>
          </a:solidFill>
          <a:latin typeface="+mn-lt"/>
          <a:ea typeface="+mn-ea"/>
          <a:cs typeface="+mn-cs"/>
        </a:defRPr>
      </a:lvl7pPr>
      <a:lvl8pPr marL="22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85000"/>
              <a:lumOff val="15000"/>
            </a:schemeClr>
          </a:solidFill>
          <a:latin typeface="+mn-lt"/>
          <a:ea typeface="+mn-ea"/>
          <a:cs typeface="+mn-cs"/>
        </a:defRPr>
      </a:lvl8pPr>
      <a:lvl9pPr marL="25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85000"/>
              <a:lumOff val="1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95400" y="472440"/>
            <a:ext cx="8717280" cy="2026917"/>
          </a:xfrm>
          <a:solidFill>
            <a:schemeClr val="accent4">
              <a:lumMod val="40000"/>
              <a:lumOff val="60000"/>
            </a:schemeClr>
          </a:solidFill>
        </p:spPr>
        <p:txBody>
          <a:bodyPr>
            <a:noAutofit/>
          </a:bodyPr>
          <a:lstStyle/>
          <a:p>
            <a:pPr algn="ctr"/>
            <a:r>
              <a:rPr lang="id-ID" sz="4800" dirty="0" smtClean="0">
                <a:latin typeface="Bodoni MT Condensed" panose="02070606080606020203" pitchFamily="18" charset="0"/>
                <a:cs typeface="Arial" panose="020B0604020202020204" pitchFamily="34" charset="0"/>
              </a:rPr>
              <a:t/>
            </a:r>
            <a:br>
              <a:rPr lang="id-ID" sz="4800" dirty="0" smtClean="0">
                <a:latin typeface="Bodoni MT Condensed" panose="02070606080606020203" pitchFamily="18" charset="0"/>
                <a:cs typeface="Arial" panose="020B0604020202020204" pitchFamily="34" charset="0"/>
              </a:rPr>
            </a:br>
            <a:r>
              <a:rPr lang="id-ID" sz="4800" dirty="0" smtClean="0">
                <a:latin typeface="Bodoni MT Condensed" panose="02070606080606020203" pitchFamily="18" charset="0"/>
                <a:cs typeface="Arial" panose="020B0604020202020204" pitchFamily="34" charset="0"/>
              </a:rPr>
              <a:t/>
            </a:r>
            <a:br>
              <a:rPr lang="id-ID" sz="4800" dirty="0" smtClean="0">
                <a:latin typeface="Bodoni MT Condensed" panose="02070606080606020203" pitchFamily="18" charset="0"/>
                <a:cs typeface="Arial" panose="020B0604020202020204" pitchFamily="34" charset="0"/>
              </a:rPr>
            </a:br>
            <a:r>
              <a:rPr lang="id-ID" sz="6600" dirty="0" smtClean="0">
                <a:latin typeface="Bodoni MT Condensed" panose="02070606080606020203" pitchFamily="18" charset="0"/>
                <a:cs typeface="Arial" panose="020B0604020202020204" pitchFamily="34" charset="0"/>
              </a:rPr>
              <a:t>SUPREMASI KONSTITUSI</a:t>
            </a:r>
            <a:br>
              <a:rPr lang="id-ID" sz="6600" dirty="0" smtClean="0">
                <a:latin typeface="Bodoni MT Condensed" panose="02070606080606020203" pitchFamily="18" charset="0"/>
                <a:cs typeface="Arial" panose="020B0604020202020204" pitchFamily="34" charset="0"/>
              </a:rPr>
            </a:br>
            <a:endParaRPr lang="id-ID" sz="4800" dirty="0">
              <a:latin typeface="Bodoni MT Condensed" panose="02070606080606020203" pitchFamily="18" charset="0"/>
              <a:cs typeface="Arial" panose="020B0604020202020204" pitchFamily="34" charset="0"/>
            </a:endParaRPr>
          </a:p>
        </p:txBody>
      </p:sp>
      <p:sp>
        <p:nvSpPr>
          <p:cNvPr id="3" name="Subtitle 2"/>
          <p:cNvSpPr>
            <a:spLocks noGrp="1"/>
          </p:cNvSpPr>
          <p:nvPr>
            <p:ph idx="1"/>
          </p:nvPr>
        </p:nvSpPr>
        <p:spPr>
          <a:xfrm>
            <a:off x="1295400" y="3276600"/>
            <a:ext cx="8717280" cy="3032760"/>
          </a:xfrm>
          <a:solidFill>
            <a:schemeClr val="accent3">
              <a:lumMod val="20000"/>
              <a:lumOff val="80000"/>
            </a:schemeClr>
          </a:solidFill>
        </p:spPr>
        <p:txBody>
          <a:bodyPr>
            <a:noAutofit/>
          </a:bodyPr>
          <a:lstStyle/>
          <a:p>
            <a:pPr marL="0" indent="0" algn="ctr">
              <a:lnSpc>
                <a:spcPct val="100000"/>
              </a:lnSpc>
              <a:spcBef>
                <a:spcPts val="0"/>
              </a:spcBef>
              <a:buNone/>
            </a:pPr>
            <a:endParaRPr lang="id-ID" sz="2400" dirty="0" smtClean="0">
              <a:solidFill>
                <a:schemeClr val="accent6"/>
              </a:solidFill>
            </a:endParaRPr>
          </a:p>
          <a:p>
            <a:pPr marL="0" indent="0" algn="ctr">
              <a:lnSpc>
                <a:spcPct val="100000"/>
              </a:lnSpc>
              <a:spcBef>
                <a:spcPts val="0"/>
              </a:spcBef>
              <a:buNone/>
            </a:pPr>
            <a:r>
              <a:rPr lang="id-ID" sz="2400" dirty="0" smtClean="0">
                <a:solidFill>
                  <a:srgbClr val="FF0000"/>
                </a:solidFill>
              </a:rPr>
              <a:t>Mhd Yusrizal Adi S, SH.MH</a:t>
            </a:r>
          </a:p>
          <a:p>
            <a:pPr marL="0" indent="0" algn="ctr">
              <a:lnSpc>
                <a:spcPct val="100000"/>
              </a:lnSpc>
              <a:spcBef>
                <a:spcPts val="0"/>
              </a:spcBef>
              <a:buNone/>
            </a:pPr>
            <a:r>
              <a:rPr lang="id-ID" sz="2400" dirty="0" smtClean="0">
                <a:solidFill>
                  <a:srgbClr val="FF0000"/>
                </a:solidFill>
              </a:rPr>
              <a:t>Fakultas Hukum</a:t>
            </a:r>
            <a:endParaRPr lang="id-ID" sz="2400" dirty="0" smtClean="0">
              <a:solidFill>
                <a:srgbClr val="FF0000"/>
              </a:solidFill>
            </a:endParaRPr>
          </a:p>
          <a:p>
            <a:pPr marL="0" indent="0" algn="ctr">
              <a:lnSpc>
                <a:spcPct val="100000"/>
              </a:lnSpc>
              <a:spcBef>
                <a:spcPts val="0"/>
              </a:spcBef>
              <a:buNone/>
            </a:pPr>
            <a:r>
              <a:rPr lang="id-ID" sz="2400" smtClean="0">
                <a:solidFill>
                  <a:srgbClr val="FF0000"/>
                </a:solidFill>
              </a:rPr>
              <a:t>Universitas Medan Area</a:t>
            </a:r>
            <a:endParaRPr lang="id-ID" sz="2400" dirty="0" smtClean="0">
              <a:solidFill>
                <a:srgbClr val="FF0000"/>
              </a:solidFill>
            </a:endParaRPr>
          </a:p>
          <a:p>
            <a:pPr marL="0" indent="0" algn="ctr">
              <a:lnSpc>
                <a:spcPct val="100000"/>
              </a:lnSpc>
              <a:spcBef>
                <a:spcPts val="0"/>
              </a:spcBef>
              <a:buNone/>
            </a:pPr>
            <a:r>
              <a:rPr lang="id-ID" sz="2400" dirty="0" smtClean="0">
                <a:solidFill>
                  <a:srgbClr val="FF0000"/>
                </a:solidFill>
              </a:rPr>
              <a:t>2020</a:t>
            </a:r>
            <a:endParaRPr lang="id-ID" sz="2400" dirty="0">
              <a:solidFill>
                <a:srgbClr val="FF0000"/>
              </a:solidFill>
            </a:endParaRPr>
          </a:p>
        </p:txBody>
      </p:sp>
    </p:spTree>
    <p:extLst>
      <p:ext uri="{BB962C8B-B14F-4D97-AF65-F5344CB8AC3E}">
        <p14:creationId xmlns:p14="http://schemas.microsoft.com/office/powerpoint/2010/main" val="148591539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2">
              <a:lumMod val="40000"/>
              <a:lumOff val="60000"/>
            </a:schemeClr>
          </a:solidFill>
        </p:spPr>
        <p:txBody>
          <a:bodyPr>
            <a:normAutofit/>
          </a:bodyPr>
          <a:lstStyle/>
          <a:p>
            <a:pPr algn="ctr"/>
            <a:r>
              <a:rPr lang="id-ID" dirty="0" smtClean="0">
                <a:latin typeface="Century" panose="02040604050505020304" pitchFamily="18" charset="0"/>
                <a:cs typeface="Arial" panose="020B0604020202020204" pitchFamily="34" charset="0"/>
              </a:rPr>
              <a:t>KONSTITUSI DALAM BERNEGARA</a:t>
            </a:r>
            <a:endParaRPr lang="en-US" dirty="0">
              <a:latin typeface="Century" panose="02040604050505020304" pitchFamily="18" charset="0"/>
              <a:cs typeface="Arial" panose="020B0604020202020204" pitchFamily="34" charset="0"/>
            </a:endParaRPr>
          </a:p>
        </p:txBody>
      </p:sp>
      <p:sp>
        <p:nvSpPr>
          <p:cNvPr id="3" name="Content Placeholder 2"/>
          <p:cNvSpPr>
            <a:spLocks noGrp="1"/>
          </p:cNvSpPr>
          <p:nvPr>
            <p:ph idx="1"/>
          </p:nvPr>
        </p:nvSpPr>
        <p:spPr>
          <a:xfrm>
            <a:off x="1261872" y="1905000"/>
            <a:ext cx="9692640" cy="4351337"/>
          </a:xfrm>
          <a:solidFill>
            <a:schemeClr val="bg2">
              <a:lumMod val="90000"/>
            </a:schemeClr>
          </a:solidFill>
        </p:spPr>
        <p:txBody>
          <a:bodyPr>
            <a:normAutofit/>
          </a:bodyPr>
          <a:lstStyle/>
          <a:p>
            <a:pPr algn="just"/>
            <a:r>
              <a:rPr lang="en-US" sz="3200" dirty="0" err="1">
                <a:latin typeface="Times New Roman" panose="02020603050405020304" pitchFamily="18" charset="0"/>
              </a:rPr>
              <a:t>Secara</a:t>
            </a:r>
            <a:r>
              <a:rPr lang="en-US" sz="3200" dirty="0">
                <a:latin typeface="Times New Roman" panose="02020603050405020304" pitchFamily="18" charset="0"/>
              </a:rPr>
              <a:t> </a:t>
            </a:r>
            <a:r>
              <a:rPr lang="en-US" sz="3200" dirty="0" err="1">
                <a:latin typeface="Times New Roman" panose="02020603050405020304" pitchFamily="18" charset="0"/>
              </a:rPr>
              <a:t>umum</a:t>
            </a:r>
            <a:r>
              <a:rPr lang="en-US" sz="3200" dirty="0">
                <a:latin typeface="Times New Roman" panose="02020603050405020304" pitchFamily="18" charset="0"/>
              </a:rPr>
              <a:t> </a:t>
            </a:r>
            <a:r>
              <a:rPr lang="en-US" sz="3200" dirty="0" err="1">
                <a:latin typeface="Times New Roman" panose="02020603050405020304" pitchFamily="18" charset="0"/>
              </a:rPr>
              <a:t>dapat</a:t>
            </a:r>
            <a:r>
              <a:rPr lang="en-US" sz="3200" dirty="0">
                <a:latin typeface="Times New Roman" panose="02020603050405020304" pitchFamily="18" charset="0"/>
              </a:rPr>
              <a:t> </a:t>
            </a:r>
            <a:r>
              <a:rPr lang="en-US" sz="3200" dirty="0" err="1">
                <a:latin typeface="Times New Roman" panose="02020603050405020304" pitchFamily="18" charset="0"/>
              </a:rPr>
              <a:t>dikatakan</a:t>
            </a:r>
            <a:r>
              <a:rPr lang="en-US" sz="3200" dirty="0">
                <a:latin typeface="Times New Roman" panose="02020603050405020304" pitchFamily="18" charset="0"/>
              </a:rPr>
              <a:t> </a:t>
            </a:r>
            <a:r>
              <a:rPr lang="en-US" sz="3200" dirty="0" err="1">
                <a:latin typeface="Times New Roman" panose="02020603050405020304" pitchFamily="18" charset="0"/>
              </a:rPr>
              <a:t>bahwa</a:t>
            </a:r>
            <a:r>
              <a:rPr lang="en-US" sz="3200" dirty="0">
                <a:latin typeface="Times New Roman" panose="02020603050405020304" pitchFamily="18" charset="0"/>
              </a:rPr>
              <a:t> </a:t>
            </a:r>
            <a:r>
              <a:rPr lang="en-US" sz="3200" dirty="0" err="1">
                <a:latin typeface="Times New Roman" panose="02020603050405020304" pitchFamily="18" charset="0"/>
              </a:rPr>
              <a:t>konstitusi</a:t>
            </a:r>
            <a:r>
              <a:rPr lang="en-US" sz="3200" dirty="0">
                <a:latin typeface="Times New Roman" panose="02020603050405020304" pitchFamily="18" charset="0"/>
              </a:rPr>
              <a:t> </a:t>
            </a:r>
            <a:r>
              <a:rPr lang="en-US" sz="3200" dirty="0" err="1">
                <a:latin typeface="Times New Roman" panose="02020603050405020304" pitchFamily="18" charset="0"/>
              </a:rPr>
              <a:t>disusun</a:t>
            </a:r>
            <a:r>
              <a:rPr lang="en-US" sz="3200" dirty="0">
                <a:latin typeface="Times New Roman" panose="02020603050405020304" pitchFamily="18" charset="0"/>
              </a:rPr>
              <a:t> </a:t>
            </a:r>
            <a:r>
              <a:rPr lang="en-US" sz="3200" dirty="0" err="1">
                <a:latin typeface="Times New Roman" panose="02020603050405020304" pitchFamily="18" charset="0"/>
              </a:rPr>
              <a:t>sebagai</a:t>
            </a:r>
            <a:r>
              <a:rPr lang="en-US" sz="3200" dirty="0">
                <a:latin typeface="Times New Roman" panose="02020603050405020304" pitchFamily="18" charset="0"/>
              </a:rPr>
              <a:t> </a:t>
            </a:r>
            <a:r>
              <a:rPr lang="en-US" sz="3200" dirty="0" err="1">
                <a:latin typeface="Times New Roman" panose="02020603050405020304" pitchFamily="18" charset="0"/>
              </a:rPr>
              <a:t>pedoman</a:t>
            </a:r>
            <a:r>
              <a:rPr lang="en-US" sz="3200" dirty="0">
                <a:latin typeface="Times New Roman" panose="02020603050405020304" pitchFamily="18" charset="0"/>
              </a:rPr>
              <a:t> </a:t>
            </a:r>
            <a:r>
              <a:rPr lang="en-US" sz="3200" dirty="0" err="1">
                <a:latin typeface="Times New Roman" panose="02020603050405020304" pitchFamily="18" charset="0"/>
              </a:rPr>
              <a:t>dasar</a:t>
            </a:r>
            <a:r>
              <a:rPr lang="en-US" sz="3200" dirty="0">
                <a:latin typeface="Times New Roman" panose="02020603050405020304" pitchFamily="18" charset="0"/>
              </a:rPr>
              <a:t> </a:t>
            </a:r>
            <a:r>
              <a:rPr lang="en-US" sz="3200" dirty="0" err="1">
                <a:latin typeface="Times New Roman" panose="02020603050405020304" pitchFamily="18" charset="0"/>
              </a:rPr>
              <a:t>dalam</a:t>
            </a:r>
            <a:r>
              <a:rPr lang="en-US" sz="3200" dirty="0">
                <a:latin typeface="Times New Roman" panose="02020603050405020304" pitchFamily="18" charset="0"/>
              </a:rPr>
              <a:t> </a:t>
            </a:r>
            <a:r>
              <a:rPr lang="en-US" sz="3200" dirty="0" err="1">
                <a:latin typeface="Times New Roman" panose="02020603050405020304" pitchFamily="18" charset="0"/>
              </a:rPr>
              <a:t>penyelenggaraan</a:t>
            </a:r>
            <a:r>
              <a:rPr lang="en-US" sz="3200" dirty="0">
                <a:latin typeface="Times New Roman" panose="02020603050405020304" pitchFamily="18" charset="0"/>
              </a:rPr>
              <a:t> </a:t>
            </a:r>
            <a:r>
              <a:rPr lang="en-US" sz="3200" dirty="0" err="1">
                <a:latin typeface="Times New Roman" panose="02020603050405020304" pitchFamily="18" charset="0"/>
              </a:rPr>
              <a:t>kehidupan</a:t>
            </a:r>
            <a:r>
              <a:rPr lang="en-US" sz="3200" dirty="0">
                <a:latin typeface="Times New Roman" panose="02020603050405020304" pitchFamily="18" charset="0"/>
              </a:rPr>
              <a:t> </a:t>
            </a:r>
            <a:r>
              <a:rPr lang="en-US" sz="3200" dirty="0" err="1">
                <a:latin typeface="Times New Roman" panose="02020603050405020304" pitchFamily="18" charset="0"/>
              </a:rPr>
              <a:t>negara</a:t>
            </a:r>
            <a:r>
              <a:rPr lang="en-US" sz="3200" dirty="0">
                <a:latin typeface="Times New Roman" panose="02020603050405020304" pitchFamily="18" charset="0"/>
              </a:rPr>
              <a:t> agar Negara </a:t>
            </a:r>
            <a:r>
              <a:rPr lang="en-US" sz="3200" dirty="0" err="1">
                <a:latin typeface="Times New Roman" panose="02020603050405020304" pitchFamily="18" charset="0"/>
              </a:rPr>
              <a:t>berjalan</a:t>
            </a:r>
            <a:r>
              <a:rPr lang="en-US" sz="3200" dirty="0">
                <a:latin typeface="Times New Roman" panose="02020603050405020304" pitchFamily="18" charset="0"/>
              </a:rPr>
              <a:t> </a:t>
            </a:r>
            <a:r>
              <a:rPr lang="en-US" sz="3200" dirty="0" err="1">
                <a:latin typeface="Times New Roman" panose="02020603050405020304" pitchFamily="18" charset="0"/>
              </a:rPr>
              <a:t>tertib</a:t>
            </a:r>
            <a:r>
              <a:rPr lang="en-US" sz="3200" dirty="0">
                <a:latin typeface="Times New Roman" panose="02020603050405020304" pitchFamily="18" charset="0"/>
              </a:rPr>
              <a:t>, </a:t>
            </a:r>
            <a:r>
              <a:rPr lang="en-US" sz="3200" dirty="0" err="1">
                <a:latin typeface="Times New Roman" panose="02020603050405020304" pitchFamily="18" charset="0"/>
              </a:rPr>
              <a:t>teratur</a:t>
            </a:r>
            <a:r>
              <a:rPr lang="en-US" sz="3200" dirty="0">
                <a:latin typeface="Times New Roman" panose="02020603050405020304" pitchFamily="18" charset="0"/>
              </a:rPr>
              <a:t>, </a:t>
            </a:r>
            <a:r>
              <a:rPr lang="en-US" sz="3200" dirty="0" err="1">
                <a:latin typeface="Times New Roman" panose="02020603050405020304" pitchFamily="18" charset="0"/>
              </a:rPr>
              <a:t>dan</a:t>
            </a:r>
            <a:r>
              <a:rPr lang="en-US" sz="3200" dirty="0">
                <a:latin typeface="Times New Roman" panose="02020603050405020304" pitchFamily="18" charset="0"/>
              </a:rPr>
              <a:t> </a:t>
            </a:r>
            <a:r>
              <a:rPr lang="en-US" sz="3200" dirty="0" err="1">
                <a:latin typeface="Times New Roman" panose="02020603050405020304" pitchFamily="18" charset="0"/>
              </a:rPr>
              <a:t>tidak</a:t>
            </a:r>
            <a:r>
              <a:rPr lang="en-US" sz="3200" dirty="0">
                <a:latin typeface="Times New Roman" panose="02020603050405020304" pitchFamily="18" charset="0"/>
              </a:rPr>
              <a:t> </a:t>
            </a:r>
            <a:r>
              <a:rPr lang="en-US" sz="3200" dirty="0" err="1">
                <a:latin typeface="Times New Roman" panose="02020603050405020304" pitchFamily="18" charset="0"/>
              </a:rPr>
              <a:t>terjadi</a:t>
            </a:r>
            <a:r>
              <a:rPr lang="en-US" sz="3200" dirty="0">
                <a:latin typeface="Times New Roman" panose="02020603050405020304" pitchFamily="18" charset="0"/>
              </a:rPr>
              <a:t> </a:t>
            </a:r>
            <a:r>
              <a:rPr lang="en-US" sz="3200" dirty="0" err="1">
                <a:latin typeface="Times New Roman" panose="02020603050405020304" pitchFamily="18" charset="0"/>
              </a:rPr>
              <a:t>tindakan</a:t>
            </a:r>
            <a:r>
              <a:rPr lang="en-US" sz="3200" dirty="0">
                <a:latin typeface="Times New Roman" panose="02020603050405020304" pitchFamily="18" charset="0"/>
              </a:rPr>
              <a:t> yang </a:t>
            </a:r>
            <a:r>
              <a:rPr lang="en-US" sz="3200" dirty="0" err="1">
                <a:latin typeface="Times New Roman" panose="02020603050405020304" pitchFamily="18" charset="0"/>
              </a:rPr>
              <a:t>sewenang-wenang</a:t>
            </a:r>
            <a:r>
              <a:rPr lang="en-US" sz="3200" dirty="0">
                <a:latin typeface="Times New Roman" panose="02020603050405020304" pitchFamily="18" charset="0"/>
              </a:rPr>
              <a:t> </a:t>
            </a:r>
            <a:r>
              <a:rPr lang="en-US" sz="3200" dirty="0" err="1">
                <a:latin typeface="Times New Roman" panose="02020603050405020304" pitchFamily="18" charset="0"/>
              </a:rPr>
              <a:t>dari</a:t>
            </a:r>
            <a:r>
              <a:rPr lang="en-US" sz="3200" dirty="0">
                <a:latin typeface="Times New Roman" panose="02020603050405020304" pitchFamily="18" charset="0"/>
              </a:rPr>
              <a:t> </a:t>
            </a:r>
            <a:r>
              <a:rPr lang="en-US" sz="3200" dirty="0" err="1">
                <a:latin typeface="Times New Roman" panose="02020603050405020304" pitchFamily="18" charset="0"/>
              </a:rPr>
              <a:t>pemerintah</a:t>
            </a:r>
            <a:r>
              <a:rPr lang="en-US" sz="3200" dirty="0">
                <a:latin typeface="Times New Roman" panose="02020603050405020304" pitchFamily="18" charset="0"/>
              </a:rPr>
              <a:t> </a:t>
            </a:r>
            <a:r>
              <a:rPr lang="en-US" sz="3200" dirty="0" err="1">
                <a:latin typeface="Times New Roman" panose="02020603050405020304" pitchFamily="18" charset="0"/>
              </a:rPr>
              <a:t>terhadap</a:t>
            </a:r>
            <a:r>
              <a:rPr lang="en-US" sz="3200" dirty="0">
                <a:latin typeface="Times New Roman" panose="02020603050405020304" pitchFamily="18" charset="0"/>
              </a:rPr>
              <a:t> </a:t>
            </a:r>
            <a:r>
              <a:rPr lang="en-US" sz="3200" dirty="0" err="1">
                <a:latin typeface="Times New Roman" panose="02020603050405020304" pitchFamily="18" charset="0"/>
              </a:rPr>
              <a:t>rakyatnya</a:t>
            </a:r>
            <a:r>
              <a:rPr lang="en-US" sz="3200" dirty="0">
                <a:latin typeface="Times New Roman" panose="02020603050405020304" pitchFamily="18" charset="0"/>
              </a:rPr>
              <a:t>. Untuk </a:t>
            </a:r>
            <a:r>
              <a:rPr lang="en-US" sz="3200" dirty="0" err="1">
                <a:latin typeface="Times New Roman" panose="02020603050405020304" pitchFamily="18" charset="0"/>
              </a:rPr>
              <a:t>itu</a:t>
            </a:r>
            <a:r>
              <a:rPr lang="en-US" sz="3200" dirty="0">
                <a:latin typeface="Times New Roman" panose="02020603050405020304" pitchFamily="18" charset="0"/>
              </a:rPr>
              <a:t> </a:t>
            </a:r>
            <a:r>
              <a:rPr lang="en-US" sz="3200" dirty="0" err="1">
                <a:latin typeface="Times New Roman" panose="02020603050405020304" pitchFamily="18" charset="0"/>
              </a:rPr>
              <a:t>maka</a:t>
            </a:r>
            <a:r>
              <a:rPr lang="en-US" sz="3200" dirty="0">
                <a:latin typeface="Times New Roman" panose="02020603050405020304" pitchFamily="18" charset="0"/>
              </a:rPr>
              <a:t> </a:t>
            </a:r>
            <a:r>
              <a:rPr lang="en-US" sz="3200" dirty="0" err="1">
                <a:latin typeface="Times New Roman" panose="02020603050405020304" pitchFamily="18" charset="0"/>
              </a:rPr>
              <a:t>dalam</a:t>
            </a:r>
            <a:r>
              <a:rPr lang="en-US" sz="3200" dirty="0">
                <a:latin typeface="Times New Roman" panose="02020603050405020304" pitchFamily="18" charset="0"/>
              </a:rPr>
              <a:t> </a:t>
            </a:r>
            <a:r>
              <a:rPr lang="en-US" sz="3200" dirty="0" err="1">
                <a:latin typeface="Times New Roman" panose="02020603050405020304" pitchFamily="18" charset="0"/>
              </a:rPr>
              <a:t>konstitusi</a:t>
            </a:r>
            <a:r>
              <a:rPr lang="en-US" sz="3200" dirty="0">
                <a:latin typeface="Times New Roman" panose="02020603050405020304" pitchFamily="18" charset="0"/>
              </a:rPr>
              <a:t> </a:t>
            </a:r>
            <a:r>
              <a:rPr lang="en-US" sz="3200" dirty="0" err="1">
                <a:latin typeface="Times New Roman" panose="02020603050405020304" pitchFamily="18" charset="0"/>
              </a:rPr>
              <a:t>ditentukan</a:t>
            </a:r>
            <a:r>
              <a:rPr lang="en-US" sz="3200" dirty="0">
                <a:latin typeface="Times New Roman" panose="02020603050405020304" pitchFamily="18" charset="0"/>
              </a:rPr>
              <a:t> </a:t>
            </a:r>
            <a:r>
              <a:rPr lang="sv-SE" sz="3200" dirty="0">
                <a:latin typeface="Times New Roman" panose="02020603050405020304" pitchFamily="18" charset="0"/>
              </a:rPr>
              <a:t>kerangka bangunan suatu negara, kewenangan pemerintah sebagai pihak yang </a:t>
            </a:r>
            <a:r>
              <a:rPr lang="en-US" sz="3200" dirty="0" err="1">
                <a:latin typeface="Times New Roman" panose="02020603050405020304" pitchFamily="18" charset="0"/>
              </a:rPr>
              <a:t>berkuasa</a:t>
            </a:r>
            <a:r>
              <a:rPr lang="en-US" sz="3200" dirty="0">
                <a:latin typeface="Times New Roman" panose="02020603050405020304" pitchFamily="18" charset="0"/>
              </a:rPr>
              <a:t>, </a:t>
            </a:r>
            <a:r>
              <a:rPr lang="en-US" sz="3200" dirty="0" err="1">
                <a:latin typeface="Times New Roman" panose="02020603050405020304" pitchFamily="18" charset="0"/>
              </a:rPr>
              <a:t>serta</a:t>
            </a:r>
            <a:r>
              <a:rPr lang="en-US" sz="3200" dirty="0">
                <a:latin typeface="Times New Roman" panose="02020603050405020304" pitchFamily="18" charset="0"/>
              </a:rPr>
              <a:t> </a:t>
            </a:r>
            <a:r>
              <a:rPr lang="en-US" sz="3200" dirty="0" err="1">
                <a:latin typeface="Times New Roman" panose="02020603050405020304" pitchFamily="18" charset="0"/>
              </a:rPr>
              <a:t>hak-hak</a:t>
            </a:r>
            <a:r>
              <a:rPr lang="en-US" sz="3200" dirty="0">
                <a:latin typeface="Times New Roman" panose="02020603050405020304" pitchFamily="18" charset="0"/>
              </a:rPr>
              <a:t> </a:t>
            </a:r>
            <a:r>
              <a:rPr lang="en-US" sz="3200" dirty="0" err="1">
                <a:latin typeface="Times New Roman" panose="02020603050405020304" pitchFamily="18" charset="0"/>
              </a:rPr>
              <a:t>asasi</a:t>
            </a:r>
            <a:r>
              <a:rPr lang="en-US" sz="3200" dirty="0">
                <a:latin typeface="Times New Roman" panose="02020603050405020304" pitchFamily="18" charset="0"/>
              </a:rPr>
              <a:t> </a:t>
            </a:r>
            <a:r>
              <a:rPr lang="en-US" sz="3200" dirty="0" err="1">
                <a:latin typeface="Times New Roman" panose="02020603050405020304" pitchFamily="18" charset="0"/>
              </a:rPr>
              <a:t>warga</a:t>
            </a:r>
            <a:r>
              <a:rPr lang="en-US" sz="3200" dirty="0">
                <a:latin typeface="Times New Roman" panose="02020603050405020304" pitchFamily="18" charset="0"/>
              </a:rPr>
              <a:t> </a:t>
            </a:r>
            <a:r>
              <a:rPr lang="en-US" sz="3200" dirty="0" err="1">
                <a:latin typeface="Times New Roman" panose="02020603050405020304" pitchFamily="18" charset="0"/>
              </a:rPr>
              <a:t>negara</a:t>
            </a:r>
            <a:endParaRPr lang="en-US" dirty="0"/>
          </a:p>
        </p:txBody>
      </p:sp>
    </p:spTree>
    <p:extLst>
      <p:ext uri="{BB962C8B-B14F-4D97-AF65-F5344CB8AC3E}">
        <p14:creationId xmlns:p14="http://schemas.microsoft.com/office/powerpoint/2010/main" val="346165688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01040" y="381000"/>
            <a:ext cx="10408920" cy="5974560"/>
          </a:xfrm>
          <a:solidFill>
            <a:schemeClr val="bg2">
              <a:lumMod val="90000"/>
            </a:schemeClr>
          </a:solidFill>
        </p:spPr>
        <p:txBody>
          <a:bodyPr>
            <a:normAutofit/>
          </a:bodyPr>
          <a:lstStyle/>
          <a:p>
            <a:pPr algn="just"/>
            <a:r>
              <a:rPr lang="en-US" sz="3200" dirty="0" err="1">
                <a:solidFill>
                  <a:srgbClr val="FF0000"/>
                </a:solidFill>
                <a:latin typeface="Times New Roman" panose="02020603050405020304" pitchFamily="18" charset="0"/>
              </a:rPr>
              <a:t>Menurut</a:t>
            </a:r>
            <a:r>
              <a:rPr lang="en-US" sz="3200" dirty="0">
                <a:solidFill>
                  <a:srgbClr val="FF0000"/>
                </a:solidFill>
                <a:latin typeface="Times New Roman" panose="02020603050405020304" pitchFamily="18" charset="0"/>
              </a:rPr>
              <a:t> CF. Strong </a:t>
            </a:r>
            <a:r>
              <a:rPr lang="en-US" sz="3200" dirty="0" err="1">
                <a:solidFill>
                  <a:srgbClr val="FF0000"/>
                </a:solidFill>
                <a:latin typeface="Times New Roman" panose="02020603050405020304" pitchFamily="18" charset="0"/>
              </a:rPr>
              <a:t>tujuan</a:t>
            </a:r>
            <a:r>
              <a:rPr lang="en-US" sz="3200" dirty="0">
                <a:solidFill>
                  <a:srgbClr val="FF0000"/>
                </a:solidFill>
                <a:latin typeface="Times New Roman" panose="02020603050405020304" pitchFamily="18" charset="0"/>
              </a:rPr>
              <a:t> </a:t>
            </a:r>
            <a:r>
              <a:rPr lang="en-US" sz="3200" dirty="0" err="1">
                <a:solidFill>
                  <a:srgbClr val="FF0000"/>
                </a:solidFill>
                <a:latin typeface="Times New Roman" panose="02020603050405020304" pitchFamily="18" charset="0"/>
              </a:rPr>
              <a:t>konstitusi</a:t>
            </a:r>
            <a:r>
              <a:rPr lang="en-US" sz="3200" dirty="0">
                <a:solidFill>
                  <a:srgbClr val="FF0000"/>
                </a:solidFill>
                <a:latin typeface="Times New Roman" panose="02020603050405020304" pitchFamily="18" charset="0"/>
              </a:rPr>
              <a:t> </a:t>
            </a:r>
            <a:r>
              <a:rPr lang="en-US" sz="3200" dirty="0" err="1">
                <a:solidFill>
                  <a:srgbClr val="FF0000"/>
                </a:solidFill>
                <a:latin typeface="Times New Roman" panose="02020603050405020304" pitchFamily="18" charset="0"/>
              </a:rPr>
              <a:t>adalah</a:t>
            </a:r>
            <a:r>
              <a:rPr lang="en-US" sz="3200" dirty="0">
                <a:solidFill>
                  <a:srgbClr val="FF0000"/>
                </a:solidFill>
                <a:latin typeface="Times New Roman" panose="02020603050405020304" pitchFamily="18" charset="0"/>
              </a:rPr>
              <a:t> </a:t>
            </a:r>
            <a:r>
              <a:rPr lang="en-US" sz="3200" dirty="0" err="1">
                <a:solidFill>
                  <a:srgbClr val="FF0000"/>
                </a:solidFill>
                <a:latin typeface="Times New Roman" panose="02020603050405020304" pitchFamily="18" charset="0"/>
              </a:rPr>
              <a:t>membatasi</a:t>
            </a:r>
            <a:r>
              <a:rPr lang="en-US" sz="3200" dirty="0">
                <a:solidFill>
                  <a:srgbClr val="FF0000"/>
                </a:solidFill>
                <a:latin typeface="Times New Roman" panose="02020603050405020304" pitchFamily="18" charset="0"/>
              </a:rPr>
              <a:t> </a:t>
            </a:r>
            <a:r>
              <a:rPr lang="sv-SE" sz="3200" dirty="0">
                <a:solidFill>
                  <a:srgbClr val="FF0000"/>
                </a:solidFill>
                <a:latin typeface="Times New Roman" panose="02020603050405020304" pitchFamily="18" charset="0"/>
              </a:rPr>
              <a:t>tindakan sewenang-wenang pemerintah, menjamin hak-hak rakyat yang </a:t>
            </a:r>
            <a:r>
              <a:rPr lang="fi-FI" sz="3200" dirty="0">
                <a:solidFill>
                  <a:srgbClr val="FF0000"/>
                </a:solidFill>
                <a:latin typeface="Times New Roman" panose="02020603050405020304" pitchFamily="18" charset="0"/>
              </a:rPr>
              <a:t>diperintah, dan menetapkan pelaksanaan kekuasaan yang berdaulat. Dengan </a:t>
            </a:r>
            <a:r>
              <a:rPr lang="en-US" sz="3200" dirty="0" err="1">
                <a:solidFill>
                  <a:srgbClr val="FF0000"/>
                </a:solidFill>
                <a:latin typeface="Times New Roman" panose="02020603050405020304" pitchFamily="18" charset="0"/>
              </a:rPr>
              <a:t>konstitusi</a:t>
            </a:r>
            <a:r>
              <a:rPr lang="en-US" sz="3200" dirty="0">
                <a:solidFill>
                  <a:srgbClr val="FF0000"/>
                </a:solidFill>
                <a:latin typeface="Times New Roman" panose="02020603050405020304" pitchFamily="18" charset="0"/>
              </a:rPr>
              <a:t> </a:t>
            </a:r>
            <a:r>
              <a:rPr lang="en-US" sz="3200" dirty="0" err="1">
                <a:solidFill>
                  <a:srgbClr val="FF0000"/>
                </a:solidFill>
                <a:latin typeface="Times New Roman" panose="02020603050405020304" pitchFamily="18" charset="0"/>
              </a:rPr>
              <a:t>tindakan</a:t>
            </a:r>
            <a:r>
              <a:rPr lang="en-US" sz="3200" dirty="0">
                <a:solidFill>
                  <a:srgbClr val="FF0000"/>
                </a:solidFill>
                <a:latin typeface="Times New Roman" panose="02020603050405020304" pitchFamily="18" charset="0"/>
              </a:rPr>
              <a:t> </a:t>
            </a:r>
            <a:r>
              <a:rPr lang="en-US" sz="3200" dirty="0" err="1">
                <a:solidFill>
                  <a:srgbClr val="FF0000"/>
                </a:solidFill>
                <a:latin typeface="Times New Roman" panose="02020603050405020304" pitchFamily="18" charset="0"/>
              </a:rPr>
              <a:t>pemerintah</a:t>
            </a:r>
            <a:r>
              <a:rPr lang="en-US" sz="3200" dirty="0">
                <a:solidFill>
                  <a:srgbClr val="FF0000"/>
                </a:solidFill>
                <a:latin typeface="Times New Roman" panose="02020603050405020304" pitchFamily="18" charset="0"/>
              </a:rPr>
              <a:t> yang </a:t>
            </a:r>
            <a:r>
              <a:rPr lang="en-US" sz="3200" dirty="0" err="1">
                <a:solidFill>
                  <a:srgbClr val="FF0000"/>
                </a:solidFill>
                <a:latin typeface="Times New Roman" panose="02020603050405020304" pitchFamily="18" charset="0"/>
              </a:rPr>
              <a:t>sewenang-wenang</a:t>
            </a:r>
            <a:r>
              <a:rPr lang="en-US" sz="3200" dirty="0">
                <a:solidFill>
                  <a:srgbClr val="FF0000"/>
                </a:solidFill>
                <a:latin typeface="Times New Roman" panose="02020603050405020304" pitchFamily="18" charset="0"/>
              </a:rPr>
              <a:t> </a:t>
            </a:r>
            <a:r>
              <a:rPr lang="en-US" sz="3200" dirty="0" err="1">
                <a:solidFill>
                  <a:srgbClr val="FF0000"/>
                </a:solidFill>
                <a:latin typeface="Times New Roman" panose="02020603050405020304" pitchFamily="18" charset="0"/>
              </a:rPr>
              <a:t>dapat</a:t>
            </a:r>
            <a:r>
              <a:rPr lang="en-US" sz="3200" dirty="0">
                <a:solidFill>
                  <a:srgbClr val="FF0000"/>
                </a:solidFill>
                <a:latin typeface="Times New Roman" panose="02020603050405020304" pitchFamily="18" charset="0"/>
              </a:rPr>
              <a:t> </a:t>
            </a:r>
            <a:r>
              <a:rPr lang="en-US" sz="3200" dirty="0" err="1">
                <a:solidFill>
                  <a:srgbClr val="FF0000"/>
                </a:solidFill>
                <a:latin typeface="Times New Roman" panose="02020603050405020304" pitchFamily="18" charset="0"/>
              </a:rPr>
              <a:t>dicegah</a:t>
            </a:r>
            <a:r>
              <a:rPr lang="en-US" sz="3200" dirty="0">
                <a:solidFill>
                  <a:srgbClr val="FF0000"/>
                </a:solidFill>
                <a:latin typeface="Times New Roman" panose="02020603050405020304" pitchFamily="18" charset="0"/>
              </a:rPr>
              <a:t> </a:t>
            </a:r>
            <a:r>
              <a:rPr lang="en-US" sz="3200" dirty="0" err="1">
                <a:solidFill>
                  <a:srgbClr val="FF0000"/>
                </a:solidFill>
                <a:latin typeface="Times New Roman" panose="02020603050405020304" pitchFamily="18" charset="0"/>
              </a:rPr>
              <a:t>karena</a:t>
            </a:r>
            <a:r>
              <a:rPr lang="en-US" sz="3200" dirty="0">
                <a:solidFill>
                  <a:srgbClr val="FF0000"/>
                </a:solidFill>
                <a:latin typeface="Times New Roman" panose="02020603050405020304" pitchFamily="18" charset="0"/>
              </a:rPr>
              <a:t> </a:t>
            </a:r>
            <a:r>
              <a:rPr lang="en-US" sz="3200" dirty="0" err="1">
                <a:solidFill>
                  <a:srgbClr val="FF0000"/>
                </a:solidFill>
                <a:latin typeface="Times New Roman" panose="02020603050405020304" pitchFamily="18" charset="0"/>
              </a:rPr>
              <a:t>kekuasaan</a:t>
            </a:r>
            <a:r>
              <a:rPr lang="en-US" sz="3200" dirty="0">
                <a:solidFill>
                  <a:srgbClr val="FF0000"/>
                </a:solidFill>
                <a:latin typeface="Times New Roman" panose="02020603050405020304" pitchFamily="18" charset="0"/>
              </a:rPr>
              <a:t> yang </a:t>
            </a:r>
            <a:r>
              <a:rPr lang="en-US" sz="3200" dirty="0" err="1">
                <a:solidFill>
                  <a:srgbClr val="FF0000"/>
                </a:solidFill>
                <a:latin typeface="Times New Roman" panose="02020603050405020304" pitchFamily="18" charset="0"/>
              </a:rPr>
              <a:t>dimiliki</a:t>
            </a:r>
            <a:r>
              <a:rPr lang="en-US" sz="3200" dirty="0">
                <a:solidFill>
                  <a:srgbClr val="FF0000"/>
                </a:solidFill>
                <a:latin typeface="Times New Roman" panose="02020603050405020304" pitchFamily="18" charset="0"/>
              </a:rPr>
              <a:t> </a:t>
            </a:r>
            <a:r>
              <a:rPr lang="en-US" sz="3200" dirty="0" err="1">
                <a:solidFill>
                  <a:srgbClr val="FF0000"/>
                </a:solidFill>
                <a:latin typeface="Times New Roman" panose="02020603050405020304" pitchFamily="18" charset="0"/>
              </a:rPr>
              <a:t>oleh</a:t>
            </a:r>
            <a:r>
              <a:rPr lang="en-US" sz="3200" dirty="0">
                <a:solidFill>
                  <a:srgbClr val="FF0000"/>
                </a:solidFill>
                <a:latin typeface="Times New Roman" panose="02020603050405020304" pitchFamily="18" charset="0"/>
              </a:rPr>
              <a:t> </a:t>
            </a:r>
            <a:r>
              <a:rPr lang="en-US" sz="3200" dirty="0" err="1">
                <a:solidFill>
                  <a:srgbClr val="FF0000"/>
                </a:solidFill>
                <a:latin typeface="Times New Roman" panose="02020603050405020304" pitchFamily="18" charset="0"/>
              </a:rPr>
              <a:t>pemerintah</a:t>
            </a:r>
            <a:r>
              <a:rPr lang="en-US" sz="3200" dirty="0">
                <a:solidFill>
                  <a:srgbClr val="FF0000"/>
                </a:solidFill>
                <a:latin typeface="Times New Roman" panose="02020603050405020304" pitchFamily="18" charset="0"/>
              </a:rPr>
              <a:t> </a:t>
            </a:r>
            <a:r>
              <a:rPr lang="en-US" sz="3200" dirty="0" err="1">
                <a:solidFill>
                  <a:srgbClr val="FF0000"/>
                </a:solidFill>
                <a:latin typeface="Times New Roman" panose="02020603050405020304" pitchFamily="18" charset="0"/>
              </a:rPr>
              <a:t>telah</a:t>
            </a:r>
            <a:r>
              <a:rPr lang="en-US" sz="3200" dirty="0">
                <a:solidFill>
                  <a:srgbClr val="FF0000"/>
                </a:solidFill>
                <a:latin typeface="Times New Roman" panose="02020603050405020304" pitchFamily="18" charset="0"/>
              </a:rPr>
              <a:t> </a:t>
            </a:r>
            <a:r>
              <a:rPr lang="en-US" sz="3200" dirty="0" err="1">
                <a:solidFill>
                  <a:srgbClr val="FF0000"/>
                </a:solidFill>
                <a:latin typeface="Times New Roman" panose="02020603050405020304" pitchFamily="18" charset="0"/>
              </a:rPr>
              <a:t>ditentukan</a:t>
            </a:r>
            <a:r>
              <a:rPr lang="en-US" sz="3200" dirty="0">
                <a:solidFill>
                  <a:srgbClr val="FF0000"/>
                </a:solidFill>
                <a:latin typeface="Times New Roman" panose="02020603050405020304" pitchFamily="18" charset="0"/>
              </a:rPr>
              <a:t> </a:t>
            </a:r>
            <a:r>
              <a:rPr lang="en-US" sz="3200" dirty="0" err="1">
                <a:solidFill>
                  <a:srgbClr val="FF0000"/>
                </a:solidFill>
                <a:latin typeface="Times New Roman" panose="02020603050405020304" pitchFamily="18" charset="0"/>
              </a:rPr>
              <a:t>dalam</a:t>
            </a:r>
            <a:r>
              <a:rPr lang="en-US" sz="3200" dirty="0">
                <a:solidFill>
                  <a:srgbClr val="FF0000"/>
                </a:solidFill>
                <a:latin typeface="Times New Roman" panose="02020603050405020304" pitchFamily="18" charset="0"/>
              </a:rPr>
              <a:t> </a:t>
            </a:r>
            <a:r>
              <a:rPr lang="en-US" sz="3200" dirty="0" err="1">
                <a:solidFill>
                  <a:srgbClr val="FF0000"/>
                </a:solidFill>
                <a:latin typeface="Times New Roman" panose="02020603050405020304" pitchFamily="18" charset="0"/>
              </a:rPr>
              <a:t>konstitusi</a:t>
            </a:r>
            <a:r>
              <a:rPr lang="en-US" sz="3200" dirty="0">
                <a:solidFill>
                  <a:srgbClr val="FF0000"/>
                </a:solidFill>
                <a:latin typeface="Times New Roman" panose="02020603050405020304" pitchFamily="18" charset="0"/>
              </a:rPr>
              <a:t> </a:t>
            </a:r>
            <a:r>
              <a:rPr lang="en-US" sz="3200" dirty="0" err="1">
                <a:solidFill>
                  <a:srgbClr val="FF0000"/>
                </a:solidFill>
                <a:latin typeface="Times New Roman" panose="02020603050405020304" pitchFamily="18" charset="0"/>
              </a:rPr>
              <a:t>dan</a:t>
            </a:r>
            <a:r>
              <a:rPr lang="en-US" sz="3200" dirty="0">
                <a:solidFill>
                  <a:srgbClr val="FF0000"/>
                </a:solidFill>
                <a:latin typeface="Times New Roman" panose="02020603050405020304" pitchFamily="18" charset="0"/>
              </a:rPr>
              <a:t> </a:t>
            </a:r>
            <a:r>
              <a:rPr lang="en-US" sz="3200" dirty="0" err="1">
                <a:solidFill>
                  <a:srgbClr val="FF0000"/>
                </a:solidFill>
                <a:latin typeface="Times New Roman" panose="02020603050405020304" pitchFamily="18" charset="0"/>
              </a:rPr>
              <a:t>pemerintah</a:t>
            </a:r>
            <a:r>
              <a:rPr lang="en-US" sz="3200" dirty="0">
                <a:solidFill>
                  <a:srgbClr val="FF0000"/>
                </a:solidFill>
                <a:latin typeface="Times New Roman" panose="02020603050405020304" pitchFamily="18" charset="0"/>
              </a:rPr>
              <a:t> </a:t>
            </a:r>
            <a:r>
              <a:rPr lang="en-US" sz="3200" dirty="0" err="1">
                <a:solidFill>
                  <a:srgbClr val="FF0000"/>
                </a:solidFill>
                <a:latin typeface="Times New Roman" panose="02020603050405020304" pitchFamily="18" charset="0"/>
              </a:rPr>
              <a:t>tidak</a:t>
            </a:r>
            <a:r>
              <a:rPr lang="en-US" sz="3200" dirty="0">
                <a:solidFill>
                  <a:srgbClr val="FF0000"/>
                </a:solidFill>
                <a:latin typeface="Times New Roman" panose="02020603050405020304" pitchFamily="18" charset="0"/>
              </a:rPr>
              <a:t> </a:t>
            </a:r>
            <a:r>
              <a:rPr lang="en-US" sz="3200" dirty="0" err="1">
                <a:solidFill>
                  <a:srgbClr val="FF0000"/>
                </a:solidFill>
                <a:latin typeface="Times New Roman" panose="02020603050405020304" pitchFamily="18" charset="0"/>
              </a:rPr>
              <a:t>dapat</a:t>
            </a:r>
            <a:r>
              <a:rPr lang="en-US" sz="3200" dirty="0">
                <a:solidFill>
                  <a:srgbClr val="FF0000"/>
                </a:solidFill>
                <a:latin typeface="Times New Roman" panose="02020603050405020304" pitchFamily="18" charset="0"/>
              </a:rPr>
              <a:t> </a:t>
            </a:r>
            <a:r>
              <a:rPr lang="en-US" sz="3200" dirty="0" err="1">
                <a:solidFill>
                  <a:srgbClr val="FF0000"/>
                </a:solidFill>
                <a:latin typeface="Times New Roman" panose="02020603050405020304" pitchFamily="18" charset="0"/>
              </a:rPr>
              <a:t>melakukan</a:t>
            </a:r>
            <a:r>
              <a:rPr lang="en-US" sz="3200" dirty="0">
                <a:solidFill>
                  <a:srgbClr val="FF0000"/>
                </a:solidFill>
                <a:latin typeface="Times New Roman" panose="02020603050405020304" pitchFamily="18" charset="0"/>
              </a:rPr>
              <a:t> </a:t>
            </a:r>
            <a:r>
              <a:rPr lang="en-US" sz="3200" dirty="0" err="1">
                <a:solidFill>
                  <a:srgbClr val="FF0000"/>
                </a:solidFill>
                <a:latin typeface="Times New Roman" panose="02020603050405020304" pitchFamily="18" charset="0"/>
              </a:rPr>
              <a:t>tindakan</a:t>
            </a:r>
            <a:r>
              <a:rPr lang="en-US" sz="3200" dirty="0">
                <a:solidFill>
                  <a:srgbClr val="FF0000"/>
                </a:solidFill>
                <a:latin typeface="Times New Roman" panose="02020603050405020304" pitchFamily="18" charset="0"/>
              </a:rPr>
              <a:t> </a:t>
            </a:r>
            <a:r>
              <a:rPr lang="en-US" sz="3200" dirty="0" err="1">
                <a:solidFill>
                  <a:srgbClr val="FF0000"/>
                </a:solidFill>
                <a:latin typeface="Times New Roman" panose="02020603050405020304" pitchFamily="18" charset="0"/>
              </a:rPr>
              <a:t>semaunya</a:t>
            </a:r>
            <a:r>
              <a:rPr lang="en-US" sz="3200" dirty="0">
                <a:solidFill>
                  <a:srgbClr val="FF0000"/>
                </a:solidFill>
                <a:latin typeface="Times New Roman" panose="02020603050405020304" pitchFamily="18" charset="0"/>
              </a:rPr>
              <a:t> di </a:t>
            </a:r>
            <a:r>
              <a:rPr lang="en-US" sz="3200" dirty="0" err="1">
                <a:solidFill>
                  <a:srgbClr val="FF0000"/>
                </a:solidFill>
                <a:latin typeface="Times New Roman" panose="02020603050405020304" pitchFamily="18" charset="0"/>
              </a:rPr>
              <a:t>luar</a:t>
            </a:r>
            <a:r>
              <a:rPr lang="en-US" sz="3200" dirty="0">
                <a:solidFill>
                  <a:srgbClr val="FF0000"/>
                </a:solidFill>
                <a:latin typeface="Times New Roman" panose="02020603050405020304" pitchFamily="18" charset="0"/>
              </a:rPr>
              <a:t> </a:t>
            </a:r>
            <a:r>
              <a:rPr lang="en-US" sz="3200" dirty="0" err="1">
                <a:solidFill>
                  <a:srgbClr val="FF0000"/>
                </a:solidFill>
                <a:latin typeface="Times New Roman" panose="02020603050405020304" pitchFamily="18" charset="0"/>
              </a:rPr>
              <a:t>apa</a:t>
            </a:r>
            <a:r>
              <a:rPr lang="en-US" sz="3200" dirty="0">
                <a:solidFill>
                  <a:srgbClr val="FF0000"/>
                </a:solidFill>
                <a:latin typeface="Times New Roman" panose="02020603050405020304" pitchFamily="18" charset="0"/>
              </a:rPr>
              <a:t> yang </a:t>
            </a:r>
            <a:r>
              <a:rPr lang="en-US" sz="3200" dirty="0" err="1">
                <a:solidFill>
                  <a:srgbClr val="FF0000"/>
                </a:solidFill>
                <a:latin typeface="Times New Roman" panose="02020603050405020304" pitchFamily="18" charset="0"/>
              </a:rPr>
              <a:t>telah</a:t>
            </a:r>
            <a:r>
              <a:rPr lang="en-US" sz="3200" dirty="0">
                <a:solidFill>
                  <a:srgbClr val="FF0000"/>
                </a:solidFill>
                <a:latin typeface="Times New Roman" panose="02020603050405020304" pitchFamily="18" charset="0"/>
              </a:rPr>
              <a:t> </a:t>
            </a:r>
            <a:r>
              <a:rPr lang="en-US" sz="3200" dirty="0" err="1">
                <a:solidFill>
                  <a:srgbClr val="FF0000"/>
                </a:solidFill>
                <a:latin typeface="Times New Roman" panose="02020603050405020304" pitchFamily="18" charset="0"/>
              </a:rPr>
              <a:t>ditentukan</a:t>
            </a:r>
            <a:r>
              <a:rPr lang="en-US" sz="3200" dirty="0">
                <a:solidFill>
                  <a:srgbClr val="FF0000"/>
                </a:solidFill>
                <a:latin typeface="Times New Roman" panose="02020603050405020304" pitchFamily="18" charset="0"/>
              </a:rPr>
              <a:t> </a:t>
            </a:r>
            <a:r>
              <a:rPr lang="en-US" sz="3200" dirty="0" err="1">
                <a:solidFill>
                  <a:srgbClr val="FF0000"/>
                </a:solidFill>
                <a:latin typeface="Times New Roman" panose="02020603050405020304" pitchFamily="18" charset="0"/>
              </a:rPr>
              <a:t>dalam</a:t>
            </a:r>
            <a:r>
              <a:rPr lang="en-US" sz="3200" dirty="0">
                <a:solidFill>
                  <a:srgbClr val="FF0000"/>
                </a:solidFill>
                <a:latin typeface="Times New Roman" panose="02020603050405020304" pitchFamily="18" charset="0"/>
              </a:rPr>
              <a:t> </a:t>
            </a:r>
            <a:r>
              <a:rPr lang="en-US" sz="3200" dirty="0" err="1">
                <a:solidFill>
                  <a:srgbClr val="FF0000"/>
                </a:solidFill>
                <a:latin typeface="Times New Roman" panose="02020603050405020304" pitchFamily="18" charset="0"/>
              </a:rPr>
              <a:t>konstitusi</a:t>
            </a:r>
            <a:r>
              <a:rPr lang="en-US" sz="3200" dirty="0">
                <a:solidFill>
                  <a:srgbClr val="FF0000"/>
                </a:solidFill>
                <a:latin typeface="Times New Roman" panose="02020603050405020304" pitchFamily="18" charset="0"/>
              </a:rPr>
              <a:t> </a:t>
            </a:r>
            <a:r>
              <a:rPr lang="en-US" sz="3200" dirty="0" err="1">
                <a:solidFill>
                  <a:srgbClr val="FF0000"/>
                </a:solidFill>
                <a:latin typeface="Times New Roman" panose="02020603050405020304" pitchFamily="18" charset="0"/>
              </a:rPr>
              <a:t>tersebut</a:t>
            </a:r>
            <a:r>
              <a:rPr lang="en-US" sz="3200" dirty="0">
                <a:solidFill>
                  <a:srgbClr val="FF0000"/>
                </a:solidFill>
                <a:latin typeface="Times New Roman" panose="02020603050405020304" pitchFamily="18" charset="0"/>
              </a:rPr>
              <a:t>. Di </a:t>
            </a:r>
            <a:r>
              <a:rPr lang="en-US" sz="3200" dirty="0" err="1">
                <a:solidFill>
                  <a:srgbClr val="FF0000"/>
                </a:solidFill>
                <a:latin typeface="Times New Roman" panose="02020603050405020304" pitchFamily="18" charset="0"/>
              </a:rPr>
              <a:t>pihak</a:t>
            </a:r>
            <a:r>
              <a:rPr lang="en-US" sz="3200" dirty="0">
                <a:solidFill>
                  <a:srgbClr val="FF0000"/>
                </a:solidFill>
                <a:latin typeface="Times New Roman" panose="02020603050405020304" pitchFamily="18" charset="0"/>
              </a:rPr>
              <a:t> lain, </a:t>
            </a:r>
            <a:r>
              <a:rPr lang="en-US" sz="3200" dirty="0" err="1">
                <a:solidFill>
                  <a:srgbClr val="FF0000"/>
                </a:solidFill>
                <a:latin typeface="Times New Roman" panose="02020603050405020304" pitchFamily="18" charset="0"/>
              </a:rPr>
              <a:t>hak-hak</a:t>
            </a:r>
            <a:r>
              <a:rPr lang="en-US" sz="3200" dirty="0">
                <a:solidFill>
                  <a:srgbClr val="FF0000"/>
                </a:solidFill>
                <a:latin typeface="Times New Roman" panose="02020603050405020304" pitchFamily="18" charset="0"/>
              </a:rPr>
              <a:t> </a:t>
            </a:r>
            <a:r>
              <a:rPr lang="en-US" sz="3200" dirty="0" err="1">
                <a:solidFill>
                  <a:srgbClr val="FF0000"/>
                </a:solidFill>
                <a:latin typeface="Times New Roman" panose="02020603050405020304" pitchFamily="18" charset="0"/>
              </a:rPr>
              <a:t>rakyat</a:t>
            </a:r>
            <a:r>
              <a:rPr lang="en-US" sz="3200" dirty="0">
                <a:solidFill>
                  <a:srgbClr val="FF0000"/>
                </a:solidFill>
                <a:latin typeface="Times New Roman" panose="02020603050405020304" pitchFamily="18" charset="0"/>
              </a:rPr>
              <a:t> yang </a:t>
            </a:r>
            <a:r>
              <a:rPr lang="en-US" sz="3200" dirty="0" err="1">
                <a:solidFill>
                  <a:srgbClr val="FF0000"/>
                </a:solidFill>
                <a:latin typeface="Times New Roman" panose="02020603050405020304" pitchFamily="18" charset="0"/>
              </a:rPr>
              <a:t>diperintah</a:t>
            </a:r>
            <a:r>
              <a:rPr lang="en-US" sz="3200" dirty="0">
                <a:solidFill>
                  <a:srgbClr val="FF0000"/>
                </a:solidFill>
                <a:latin typeface="Times New Roman" panose="02020603050405020304" pitchFamily="18" charset="0"/>
              </a:rPr>
              <a:t> </a:t>
            </a:r>
            <a:r>
              <a:rPr lang="en-US" sz="3200" dirty="0" err="1">
                <a:solidFill>
                  <a:srgbClr val="FF0000"/>
                </a:solidFill>
                <a:latin typeface="Times New Roman" panose="02020603050405020304" pitchFamily="18" charset="0"/>
              </a:rPr>
              <a:t>mendapatkan</a:t>
            </a:r>
            <a:r>
              <a:rPr lang="en-US" sz="3200" dirty="0">
                <a:solidFill>
                  <a:srgbClr val="FF0000"/>
                </a:solidFill>
                <a:latin typeface="Times New Roman" panose="02020603050405020304" pitchFamily="18" charset="0"/>
              </a:rPr>
              <a:t> </a:t>
            </a:r>
            <a:r>
              <a:rPr lang="en-US" sz="3200" dirty="0" err="1">
                <a:solidFill>
                  <a:srgbClr val="FF0000"/>
                </a:solidFill>
                <a:latin typeface="Times New Roman" panose="02020603050405020304" pitchFamily="18" charset="0"/>
              </a:rPr>
              <a:t>perlindungan</a:t>
            </a:r>
            <a:r>
              <a:rPr lang="en-US" sz="3200" dirty="0">
                <a:solidFill>
                  <a:srgbClr val="FF0000"/>
                </a:solidFill>
                <a:latin typeface="Times New Roman" panose="02020603050405020304" pitchFamily="18" charset="0"/>
              </a:rPr>
              <a:t> </a:t>
            </a:r>
            <a:r>
              <a:rPr lang="en-US" sz="3200" dirty="0" err="1">
                <a:solidFill>
                  <a:srgbClr val="FF0000"/>
                </a:solidFill>
                <a:latin typeface="Times New Roman" panose="02020603050405020304" pitchFamily="18" charset="0"/>
              </a:rPr>
              <a:t>dengan</a:t>
            </a:r>
            <a:r>
              <a:rPr lang="en-US" sz="3200" dirty="0">
                <a:solidFill>
                  <a:srgbClr val="FF0000"/>
                </a:solidFill>
                <a:latin typeface="Times New Roman" panose="02020603050405020304" pitchFamily="18" charset="0"/>
              </a:rPr>
              <a:t> </a:t>
            </a:r>
            <a:r>
              <a:rPr lang="en-US" sz="3200" dirty="0" err="1">
                <a:solidFill>
                  <a:srgbClr val="FF0000"/>
                </a:solidFill>
                <a:latin typeface="Times New Roman" panose="02020603050405020304" pitchFamily="18" charset="0"/>
              </a:rPr>
              <a:t>dituangkannya</a:t>
            </a:r>
            <a:r>
              <a:rPr lang="en-US" sz="3200" dirty="0">
                <a:solidFill>
                  <a:srgbClr val="FF0000"/>
                </a:solidFill>
                <a:latin typeface="Times New Roman" panose="02020603050405020304" pitchFamily="18" charset="0"/>
              </a:rPr>
              <a:t> </a:t>
            </a:r>
            <a:r>
              <a:rPr lang="en-US" sz="3200" dirty="0" err="1">
                <a:solidFill>
                  <a:srgbClr val="FF0000"/>
                </a:solidFill>
                <a:latin typeface="Times New Roman" panose="02020603050405020304" pitchFamily="18" charset="0"/>
              </a:rPr>
              <a:t>jaminan</a:t>
            </a:r>
            <a:r>
              <a:rPr lang="en-US" sz="3200" dirty="0">
                <a:solidFill>
                  <a:srgbClr val="FF0000"/>
                </a:solidFill>
                <a:latin typeface="Times New Roman" panose="02020603050405020304" pitchFamily="18" charset="0"/>
              </a:rPr>
              <a:t> </a:t>
            </a:r>
            <a:r>
              <a:rPr lang="en-US" sz="3200" dirty="0" err="1">
                <a:solidFill>
                  <a:srgbClr val="FF0000"/>
                </a:solidFill>
                <a:latin typeface="Times New Roman" panose="02020603050405020304" pitchFamily="18" charset="0"/>
              </a:rPr>
              <a:t>hak</a:t>
            </a:r>
            <a:r>
              <a:rPr lang="en-US" sz="3200" dirty="0">
                <a:solidFill>
                  <a:srgbClr val="FF0000"/>
                </a:solidFill>
                <a:latin typeface="Times New Roman" panose="02020603050405020304" pitchFamily="18" charset="0"/>
              </a:rPr>
              <a:t> </a:t>
            </a:r>
            <a:r>
              <a:rPr lang="en-US" sz="3200" dirty="0" err="1">
                <a:solidFill>
                  <a:srgbClr val="FF0000"/>
                </a:solidFill>
                <a:latin typeface="Times New Roman" panose="02020603050405020304" pitchFamily="18" charset="0"/>
              </a:rPr>
              <a:t>asasi</a:t>
            </a:r>
            <a:r>
              <a:rPr lang="en-US" sz="3200" dirty="0">
                <a:solidFill>
                  <a:srgbClr val="FF0000"/>
                </a:solidFill>
                <a:latin typeface="Times New Roman" panose="02020603050405020304" pitchFamily="18" charset="0"/>
              </a:rPr>
              <a:t> </a:t>
            </a:r>
            <a:r>
              <a:rPr lang="en-US" sz="3200" dirty="0" err="1">
                <a:solidFill>
                  <a:srgbClr val="FF0000"/>
                </a:solidFill>
                <a:latin typeface="Times New Roman" panose="02020603050405020304" pitchFamily="18" charset="0"/>
              </a:rPr>
              <a:t>dalam</a:t>
            </a:r>
            <a:r>
              <a:rPr lang="en-US" sz="3200" dirty="0">
                <a:solidFill>
                  <a:srgbClr val="FF0000"/>
                </a:solidFill>
                <a:latin typeface="Times New Roman" panose="02020603050405020304" pitchFamily="18" charset="0"/>
              </a:rPr>
              <a:t> </a:t>
            </a:r>
            <a:r>
              <a:rPr lang="en-US" sz="3200" dirty="0" err="1">
                <a:solidFill>
                  <a:srgbClr val="FF0000"/>
                </a:solidFill>
                <a:latin typeface="Times New Roman" panose="02020603050405020304" pitchFamily="18" charset="0"/>
              </a:rPr>
              <a:t>pasal-pasal</a:t>
            </a:r>
            <a:r>
              <a:rPr lang="en-US" sz="3200" dirty="0">
                <a:solidFill>
                  <a:srgbClr val="FF0000"/>
                </a:solidFill>
                <a:latin typeface="Times New Roman" panose="02020603050405020304" pitchFamily="18" charset="0"/>
              </a:rPr>
              <a:t> </a:t>
            </a:r>
            <a:r>
              <a:rPr lang="en-US" sz="3200" dirty="0" err="1">
                <a:solidFill>
                  <a:srgbClr val="FF0000"/>
                </a:solidFill>
                <a:latin typeface="Times New Roman" panose="02020603050405020304" pitchFamily="18" charset="0"/>
              </a:rPr>
              <a:t>konstitusi</a:t>
            </a:r>
            <a:r>
              <a:rPr lang="en-US" sz="3200" dirty="0">
                <a:solidFill>
                  <a:srgbClr val="FF0000"/>
                </a:solidFill>
                <a:latin typeface="Times New Roman" panose="02020603050405020304" pitchFamily="18" charset="0"/>
              </a:rPr>
              <a:t>.</a:t>
            </a:r>
            <a:endParaRPr lang="en-US" dirty="0">
              <a:solidFill>
                <a:srgbClr val="FF0000"/>
              </a:solidFill>
            </a:endParaRPr>
          </a:p>
        </p:txBody>
      </p:sp>
    </p:spTree>
    <p:extLst>
      <p:ext uri="{BB962C8B-B14F-4D97-AF65-F5344CB8AC3E}">
        <p14:creationId xmlns:p14="http://schemas.microsoft.com/office/powerpoint/2010/main" val="427729228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5800" y="396240"/>
            <a:ext cx="10287000" cy="5890577"/>
          </a:xfrm>
          <a:solidFill>
            <a:schemeClr val="bg2">
              <a:lumMod val="90000"/>
            </a:schemeClr>
          </a:solidFill>
        </p:spPr>
        <p:txBody>
          <a:bodyPr>
            <a:noAutofit/>
          </a:bodyPr>
          <a:lstStyle/>
          <a:p>
            <a:pPr algn="just">
              <a:spcBef>
                <a:spcPts val="600"/>
              </a:spcBef>
            </a:pPr>
            <a:r>
              <a:rPr lang="en-US" sz="2800" dirty="0">
                <a:latin typeface="Arial" panose="020B0604020202020204" pitchFamily="34" charset="0"/>
                <a:cs typeface="Arial" panose="020B0604020202020204" pitchFamily="34" charset="0"/>
              </a:rPr>
              <a:t>Indonesia </a:t>
            </a:r>
            <a:r>
              <a:rPr lang="en-US" sz="2800" dirty="0" err="1">
                <a:latin typeface="Arial" panose="020B0604020202020204" pitchFamily="34" charset="0"/>
                <a:cs typeface="Arial" panose="020B0604020202020204" pitchFamily="34" charset="0"/>
              </a:rPr>
              <a:t>menurut</a:t>
            </a:r>
            <a:r>
              <a:rPr lang="en-US" sz="2800" dirty="0">
                <a:latin typeface="Arial" panose="020B0604020202020204" pitchFamily="34" charset="0"/>
                <a:cs typeface="Arial" panose="020B0604020202020204" pitchFamily="34" charset="0"/>
              </a:rPr>
              <a:t> Prof. Deny </a:t>
            </a:r>
            <a:r>
              <a:rPr lang="en-US" sz="2800" dirty="0" err="1">
                <a:latin typeface="Arial" panose="020B0604020202020204" pitchFamily="34" charset="0"/>
                <a:cs typeface="Arial" panose="020B0604020202020204" pitchFamily="34" charset="0"/>
              </a:rPr>
              <a:t>Indrayana</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lebih</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mendekati</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kepada</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konsep</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negara</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hukum</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eropa</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kontinental</a:t>
            </a:r>
            <a:endParaRPr lang="en-US" sz="2800" dirty="0">
              <a:latin typeface="Arial" panose="020B0604020202020204" pitchFamily="34" charset="0"/>
              <a:cs typeface="Arial" panose="020B0604020202020204" pitchFamily="34" charset="0"/>
            </a:endParaRPr>
          </a:p>
          <a:p>
            <a:pPr algn="just">
              <a:spcBef>
                <a:spcPts val="600"/>
              </a:spcBef>
            </a:pPr>
            <a:r>
              <a:rPr lang="en-US" sz="2800" dirty="0" err="1">
                <a:latin typeface="Arial" panose="020B0604020202020204" pitchFamily="34" charset="0"/>
                <a:cs typeface="Arial" panose="020B0604020202020204" pitchFamily="34" charset="0"/>
              </a:rPr>
              <a:t>Konsep</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negara</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hukum</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indonesia</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terdapat</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didalam</a:t>
            </a:r>
            <a:r>
              <a:rPr lang="en-US" sz="2800" dirty="0">
                <a:latin typeface="Arial" panose="020B0604020202020204" pitchFamily="34" charset="0"/>
                <a:cs typeface="Arial" panose="020B0604020202020204" pitchFamily="34" charset="0"/>
              </a:rPr>
              <a:t> UUUD 1945 </a:t>
            </a:r>
            <a:r>
              <a:rPr lang="en-US" sz="2800" dirty="0" err="1">
                <a:latin typeface="Arial" panose="020B0604020202020204" pitchFamily="34" charset="0"/>
                <a:cs typeface="Arial" panose="020B0604020202020204" pitchFamily="34" charset="0"/>
              </a:rPr>
              <a:t>Pasal</a:t>
            </a:r>
            <a:r>
              <a:rPr lang="en-US" sz="2800" dirty="0">
                <a:latin typeface="Arial" panose="020B0604020202020204" pitchFamily="34" charset="0"/>
                <a:cs typeface="Arial" panose="020B0604020202020204" pitchFamily="34" charset="0"/>
              </a:rPr>
              <a:t> 1 </a:t>
            </a:r>
            <a:r>
              <a:rPr lang="en-US" sz="2800" dirty="0" err="1">
                <a:latin typeface="Arial" panose="020B0604020202020204" pitchFamily="34" charset="0"/>
                <a:cs typeface="Arial" panose="020B0604020202020204" pitchFamily="34" charset="0"/>
              </a:rPr>
              <a:t>ayat</a:t>
            </a:r>
            <a:r>
              <a:rPr lang="en-US" sz="2800" dirty="0">
                <a:latin typeface="Arial" panose="020B0604020202020204" pitchFamily="34" charset="0"/>
                <a:cs typeface="Arial" panose="020B0604020202020204" pitchFamily="34" charset="0"/>
              </a:rPr>
              <a:t> 3 “ </a:t>
            </a:r>
            <a:r>
              <a:rPr lang="en-US" sz="2800" dirty="0" err="1">
                <a:latin typeface="Arial" panose="020B0604020202020204" pitchFamily="34" charset="0"/>
                <a:cs typeface="Arial" panose="020B0604020202020204" pitchFamily="34" charset="0"/>
              </a:rPr>
              <a:t>indonesia</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adalalah</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negara</a:t>
            </a:r>
            <a:r>
              <a:rPr lang="en-US" sz="2800" dirty="0">
                <a:latin typeface="Arial" panose="020B0604020202020204" pitchFamily="34" charset="0"/>
                <a:cs typeface="Arial" panose="020B0604020202020204" pitchFamily="34" charset="0"/>
              </a:rPr>
              <a:t> </a:t>
            </a:r>
            <a:r>
              <a:rPr lang="en-US" sz="2800" dirty="0" err="1" smtClean="0">
                <a:latin typeface="Arial" panose="020B0604020202020204" pitchFamily="34" charset="0"/>
                <a:cs typeface="Arial" panose="020B0604020202020204" pitchFamily="34" charset="0"/>
              </a:rPr>
              <a:t>hukum</a:t>
            </a:r>
            <a:r>
              <a:rPr lang="en-US" sz="2800" dirty="0" smtClean="0">
                <a:latin typeface="Arial" panose="020B0604020202020204" pitchFamily="34" charset="0"/>
                <a:cs typeface="Arial" panose="020B0604020202020204" pitchFamily="34" charset="0"/>
              </a:rPr>
              <a:t>”</a:t>
            </a:r>
            <a:endParaRPr lang="id-ID" sz="2800" dirty="0" smtClean="0">
              <a:latin typeface="Arial" panose="020B0604020202020204" pitchFamily="34" charset="0"/>
              <a:cs typeface="Arial" panose="020B0604020202020204" pitchFamily="34" charset="0"/>
            </a:endParaRPr>
          </a:p>
          <a:p>
            <a:pPr algn="just">
              <a:spcBef>
                <a:spcPts val="600"/>
              </a:spcBef>
            </a:pPr>
            <a:r>
              <a:rPr lang="en-US" sz="2800" dirty="0" err="1" smtClean="0">
                <a:latin typeface="Arial" panose="020B0604020202020204" pitchFamily="34" charset="0"/>
                <a:cs typeface="Arial" panose="020B0604020202020204" pitchFamily="34" charset="0"/>
              </a:rPr>
              <a:t>Menurut</a:t>
            </a:r>
            <a:r>
              <a:rPr lang="en-US" sz="2800" dirty="0" smtClean="0">
                <a:latin typeface="Arial" panose="020B0604020202020204" pitchFamily="34" charset="0"/>
                <a:cs typeface="Arial" panose="020B0604020202020204" pitchFamily="34" charset="0"/>
              </a:rPr>
              <a:t> </a:t>
            </a:r>
            <a:r>
              <a:rPr lang="en-US" sz="2800" dirty="0">
                <a:latin typeface="Arial" panose="020B0604020202020204" pitchFamily="34" charset="0"/>
                <a:cs typeface="Arial" panose="020B0604020202020204" pitchFamily="34" charset="0"/>
              </a:rPr>
              <a:t>Prof. Ismail </a:t>
            </a:r>
            <a:r>
              <a:rPr lang="en-US" sz="2800" dirty="0" err="1">
                <a:latin typeface="Arial" panose="020B0604020202020204" pitchFamily="34" charset="0"/>
                <a:cs typeface="Arial" panose="020B0604020202020204" pitchFamily="34" charset="0"/>
              </a:rPr>
              <a:t>Suny</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ada</a:t>
            </a:r>
            <a:r>
              <a:rPr lang="en-US" sz="2800" dirty="0">
                <a:latin typeface="Arial" panose="020B0604020202020204" pitchFamily="34" charset="0"/>
                <a:cs typeface="Arial" panose="020B0604020202020204" pitchFamily="34" charset="0"/>
              </a:rPr>
              <a:t> 4 </a:t>
            </a:r>
            <a:r>
              <a:rPr lang="en-US" sz="2800" dirty="0" err="1">
                <a:latin typeface="Arial" panose="020B0604020202020204" pitchFamily="34" charset="0"/>
                <a:cs typeface="Arial" panose="020B0604020202020204" pitchFamily="34" charset="0"/>
              </a:rPr>
              <a:t>syarat</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negara</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hukum</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formil</a:t>
            </a:r>
            <a:r>
              <a:rPr lang="en-US" sz="2800" dirty="0">
                <a:latin typeface="Arial" panose="020B0604020202020204" pitchFamily="34" charset="0"/>
                <a:cs typeface="Arial" panose="020B0604020202020204" pitchFamily="34" charset="0"/>
              </a:rPr>
              <a:t> yang </a:t>
            </a:r>
            <a:r>
              <a:rPr lang="en-US" sz="2800" dirty="0" err="1">
                <a:latin typeface="Arial" panose="020B0604020202020204" pitchFamily="34" charset="0"/>
                <a:cs typeface="Arial" panose="020B0604020202020204" pitchFamily="34" charset="0"/>
              </a:rPr>
              <a:t>harus</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dilaksanakan</a:t>
            </a:r>
            <a:r>
              <a:rPr lang="en-US" sz="2800" dirty="0">
                <a:latin typeface="Arial" panose="020B0604020202020204" pitchFamily="34" charset="0"/>
                <a:cs typeface="Arial" panose="020B0604020202020204" pitchFamily="34" charset="0"/>
              </a:rPr>
              <a:t> di </a:t>
            </a:r>
            <a:r>
              <a:rPr lang="en-US" sz="2800" dirty="0" err="1">
                <a:latin typeface="Arial" panose="020B0604020202020204" pitchFamily="34" charset="0"/>
                <a:cs typeface="Arial" panose="020B0604020202020204" pitchFamily="34" charset="0"/>
              </a:rPr>
              <a:t>Republik</a:t>
            </a:r>
            <a:r>
              <a:rPr lang="en-US" sz="2800" dirty="0">
                <a:latin typeface="Arial" panose="020B0604020202020204" pitchFamily="34" charset="0"/>
                <a:cs typeface="Arial" panose="020B0604020202020204" pitchFamily="34" charset="0"/>
              </a:rPr>
              <a:t> Indonesia:</a:t>
            </a:r>
          </a:p>
          <a:p>
            <a:pPr marL="1706563" indent="-514350" algn="just">
              <a:spcBef>
                <a:spcPts val="600"/>
              </a:spcBef>
              <a:buAutoNum type="arabicPeriod"/>
            </a:pPr>
            <a:r>
              <a:rPr lang="en-US" sz="2800" dirty="0" err="1">
                <a:latin typeface="Arial" panose="020B0604020202020204" pitchFamily="34" charset="0"/>
                <a:cs typeface="Arial" panose="020B0604020202020204" pitchFamily="34" charset="0"/>
              </a:rPr>
              <a:t>Hak</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Asasi</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Manusia</a:t>
            </a:r>
            <a:r>
              <a:rPr lang="en-US" sz="2800" dirty="0">
                <a:latin typeface="Arial" panose="020B0604020202020204" pitchFamily="34" charset="0"/>
                <a:cs typeface="Arial" panose="020B0604020202020204" pitchFamily="34" charset="0"/>
              </a:rPr>
              <a:t>;</a:t>
            </a:r>
          </a:p>
          <a:p>
            <a:pPr marL="1706563" indent="-514350" algn="just">
              <a:spcBef>
                <a:spcPts val="600"/>
              </a:spcBef>
              <a:buAutoNum type="arabicPeriod"/>
            </a:pPr>
            <a:r>
              <a:rPr lang="en-US" sz="2800" dirty="0" err="1">
                <a:latin typeface="Arial" panose="020B0604020202020204" pitchFamily="34" charset="0"/>
                <a:cs typeface="Arial" panose="020B0604020202020204" pitchFamily="34" charset="0"/>
              </a:rPr>
              <a:t>Pembagian</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Kekuasaan</a:t>
            </a:r>
            <a:endParaRPr lang="en-US" sz="2800" dirty="0">
              <a:latin typeface="Arial" panose="020B0604020202020204" pitchFamily="34" charset="0"/>
              <a:cs typeface="Arial" panose="020B0604020202020204" pitchFamily="34" charset="0"/>
            </a:endParaRPr>
          </a:p>
          <a:p>
            <a:pPr marL="1706563" indent="-514350" algn="just">
              <a:spcBef>
                <a:spcPts val="600"/>
              </a:spcBef>
              <a:buAutoNum type="arabicPeriod"/>
            </a:pPr>
            <a:r>
              <a:rPr lang="en-US" sz="2800" dirty="0" err="1">
                <a:latin typeface="Arial" panose="020B0604020202020204" pitchFamily="34" charset="0"/>
                <a:cs typeface="Arial" panose="020B0604020202020204" pitchFamily="34" charset="0"/>
              </a:rPr>
              <a:t>Pemerintahan</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berdasarkan</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Undang-Undang</a:t>
            </a:r>
            <a:endParaRPr lang="en-US" sz="2800" dirty="0">
              <a:latin typeface="Arial" panose="020B0604020202020204" pitchFamily="34" charset="0"/>
              <a:cs typeface="Arial" panose="020B0604020202020204" pitchFamily="34" charset="0"/>
            </a:endParaRPr>
          </a:p>
          <a:p>
            <a:pPr marL="1706563" indent="-514350" algn="just">
              <a:spcBef>
                <a:spcPts val="600"/>
              </a:spcBef>
              <a:buAutoNum type="arabicPeriod"/>
            </a:pPr>
            <a:r>
              <a:rPr lang="en-US" sz="2800" dirty="0" err="1">
                <a:latin typeface="Arial" panose="020B0604020202020204" pitchFamily="34" charset="0"/>
                <a:cs typeface="Arial" panose="020B0604020202020204" pitchFamily="34" charset="0"/>
              </a:rPr>
              <a:t>Peradilan</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Administrasi</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negara</a:t>
            </a:r>
            <a:endParaRPr lang="en-US" sz="2800" dirty="0">
              <a:latin typeface="Arial" panose="020B0604020202020204" pitchFamily="34" charset="0"/>
              <a:cs typeface="Arial" panose="020B0604020202020204" pitchFamily="34" charset="0"/>
            </a:endParaRPr>
          </a:p>
          <a:p>
            <a:pPr algn="just">
              <a:spcBef>
                <a:spcPts val="600"/>
              </a:spcBef>
            </a:pPr>
            <a:endParaRPr lang="id-ID" sz="28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53804951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828800" y="1676400"/>
            <a:ext cx="3733800" cy="2590800"/>
          </a:xfrm>
          <a:prstGeom prst="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r>
              <a:rPr lang="en-US" sz="3200" b="1" dirty="0"/>
              <a:t>KONSEP NEGARA HUKUM</a:t>
            </a:r>
          </a:p>
        </p:txBody>
      </p:sp>
      <p:sp>
        <p:nvSpPr>
          <p:cNvPr id="5" name="Rectangle 4"/>
          <p:cNvSpPr/>
          <p:nvPr/>
        </p:nvSpPr>
        <p:spPr>
          <a:xfrm>
            <a:off x="6629400" y="1600200"/>
            <a:ext cx="3733800" cy="914400"/>
          </a:xfrm>
          <a:prstGeom prst="rect">
            <a:avLst/>
          </a:prstGeom>
        </p:spPr>
        <p:style>
          <a:lnRef idx="1">
            <a:schemeClr val="accent6"/>
          </a:lnRef>
          <a:fillRef idx="3">
            <a:schemeClr val="accent6"/>
          </a:fillRef>
          <a:effectRef idx="2">
            <a:schemeClr val="accent6"/>
          </a:effectRef>
          <a:fontRef idx="minor">
            <a:schemeClr val="lt1"/>
          </a:fontRef>
        </p:style>
        <p:txBody>
          <a:bodyPr rtlCol="0" anchor="ctr"/>
          <a:lstStyle/>
          <a:p>
            <a:pPr algn="ctr"/>
            <a:r>
              <a:rPr lang="en-US" sz="2400" b="1" dirty="0"/>
              <a:t>PAHAM KONSTITUSI</a:t>
            </a:r>
          </a:p>
        </p:txBody>
      </p:sp>
      <p:sp>
        <p:nvSpPr>
          <p:cNvPr id="6" name="Rectangle 5"/>
          <p:cNvSpPr/>
          <p:nvPr/>
        </p:nvSpPr>
        <p:spPr>
          <a:xfrm>
            <a:off x="6705600" y="3124200"/>
            <a:ext cx="3733800" cy="1143000"/>
          </a:xfrm>
          <a:prstGeom prst="rect">
            <a:avLst/>
          </a:prstGeom>
        </p:spPr>
        <p:style>
          <a:lnRef idx="1">
            <a:schemeClr val="accent6"/>
          </a:lnRef>
          <a:fillRef idx="3">
            <a:schemeClr val="accent6"/>
          </a:fillRef>
          <a:effectRef idx="2">
            <a:schemeClr val="accent6"/>
          </a:effectRef>
          <a:fontRef idx="minor">
            <a:schemeClr val="lt1"/>
          </a:fontRef>
        </p:style>
        <p:txBody>
          <a:bodyPr rtlCol="0" anchor="ctr"/>
          <a:lstStyle/>
          <a:p>
            <a:pPr algn="ctr"/>
            <a:r>
              <a:rPr lang="en-US" sz="2000" b="1" dirty="0"/>
              <a:t>PAHAM KEDAULATAN RAKYAT / DEMOKRASI</a:t>
            </a:r>
          </a:p>
        </p:txBody>
      </p:sp>
      <p:sp>
        <p:nvSpPr>
          <p:cNvPr id="15" name="Right Arrow 14"/>
          <p:cNvSpPr/>
          <p:nvPr/>
        </p:nvSpPr>
        <p:spPr>
          <a:xfrm>
            <a:off x="5791200" y="1828800"/>
            <a:ext cx="685800" cy="6858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ight Arrow 15"/>
          <p:cNvSpPr/>
          <p:nvPr/>
        </p:nvSpPr>
        <p:spPr>
          <a:xfrm>
            <a:off x="5791200" y="3276600"/>
            <a:ext cx="685800" cy="6858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69489478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2">
              <a:lumMod val="20000"/>
              <a:lumOff val="80000"/>
            </a:schemeClr>
          </a:solidFill>
        </p:spPr>
        <p:txBody>
          <a:bodyPr/>
          <a:lstStyle/>
          <a:p>
            <a:pPr algn="ctr"/>
            <a:r>
              <a:rPr lang="en-US" dirty="0" smtClean="0"/>
              <a:t>PAHAM KONSTITUSI</a:t>
            </a:r>
            <a:endParaRPr lang="en-US" dirty="0"/>
          </a:p>
        </p:txBody>
      </p:sp>
      <p:sp>
        <p:nvSpPr>
          <p:cNvPr id="3" name="Content Placeholder 2"/>
          <p:cNvSpPr>
            <a:spLocks noGrp="1"/>
          </p:cNvSpPr>
          <p:nvPr>
            <p:ph idx="1"/>
          </p:nvPr>
        </p:nvSpPr>
        <p:spPr>
          <a:solidFill>
            <a:schemeClr val="bg2">
              <a:lumMod val="90000"/>
            </a:schemeClr>
          </a:solidFill>
        </p:spPr>
        <p:txBody>
          <a:bodyPr>
            <a:normAutofit/>
          </a:bodyPr>
          <a:lstStyle/>
          <a:p>
            <a:pPr>
              <a:buNone/>
            </a:pPr>
            <a:r>
              <a:rPr lang="en-US" sz="3200" dirty="0" err="1" smtClean="0"/>
              <a:t>Paham</a:t>
            </a:r>
            <a:r>
              <a:rPr lang="en-US" sz="3200" dirty="0" smtClean="0"/>
              <a:t> </a:t>
            </a:r>
            <a:r>
              <a:rPr lang="en-US" sz="3200" dirty="0" err="1" smtClean="0"/>
              <a:t>Konstitusi</a:t>
            </a:r>
            <a:r>
              <a:rPr lang="en-US" sz="3200" dirty="0" smtClean="0"/>
              <a:t> </a:t>
            </a:r>
          </a:p>
          <a:p>
            <a:pPr>
              <a:buNone/>
            </a:pPr>
            <a:endParaRPr lang="en-US" sz="3200" dirty="0" smtClean="0"/>
          </a:p>
          <a:p>
            <a:pPr marL="0" indent="0" algn="just">
              <a:buNone/>
            </a:pPr>
            <a:r>
              <a:rPr lang="en-US" sz="3200" dirty="0" err="1" smtClean="0"/>
              <a:t>Pemerintah</a:t>
            </a:r>
            <a:r>
              <a:rPr lang="en-US" sz="3200" dirty="0" smtClean="0"/>
              <a:t> </a:t>
            </a:r>
            <a:r>
              <a:rPr lang="en-US" sz="3200" dirty="0" err="1" smtClean="0"/>
              <a:t>berdasarkan</a:t>
            </a:r>
            <a:r>
              <a:rPr lang="en-US" sz="3200" dirty="0" smtClean="0"/>
              <a:t> </a:t>
            </a:r>
            <a:r>
              <a:rPr lang="en-US" sz="3200" dirty="0" err="1" smtClean="0"/>
              <a:t>atas</a:t>
            </a:r>
            <a:r>
              <a:rPr lang="en-US" sz="3200" dirty="0" smtClean="0"/>
              <a:t> </a:t>
            </a:r>
            <a:r>
              <a:rPr lang="en-US" sz="3200" dirty="0" err="1" smtClean="0"/>
              <a:t>hukum</a:t>
            </a:r>
            <a:r>
              <a:rPr lang="en-US" sz="3200" dirty="0" smtClean="0"/>
              <a:t> </a:t>
            </a:r>
            <a:r>
              <a:rPr lang="en-US" sz="3200" dirty="0" err="1" smtClean="0"/>
              <a:t>dasar</a:t>
            </a:r>
            <a:r>
              <a:rPr lang="en-US" sz="3200" dirty="0" smtClean="0"/>
              <a:t> (</a:t>
            </a:r>
            <a:r>
              <a:rPr lang="en-US" sz="3200" dirty="0" err="1" smtClean="0"/>
              <a:t>konstitusi</a:t>
            </a:r>
            <a:r>
              <a:rPr lang="en-US" sz="3200" dirty="0" smtClean="0"/>
              <a:t>) </a:t>
            </a:r>
            <a:r>
              <a:rPr lang="en-US" sz="3200" dirty="0" err="1" smtClean="0"/>
              <a:t>tidak</a:t>
            </a:r>
            <a:r>
              <a:rPr lang="en-US" sz="3200" dirty="0" smtClean="0"/>
              <a:t> </a:t>
            </a:r>
            <a:r>
              <a:rPr lang="en-US" sz="3200" dirty="0" err="1" smtClean="0"/>
              <a:t>berdasarkan</a:t>
            </a:r>
            <a:r>
              <a:rPr lang="en-US" sz="3200" dirty="0" smtClean="0"/>
              <a:t> </a:t>
            </a:r>
            <a:r>
              <a:rPr lang="en-US" sz="3200" dirty="0" err="1" smtClean="0"/>
              <a:t>kekuasaan</a:t>
            </a:r>
            <a:r>
              <a:rPr lang="en-US" sz="3200" dirty="0" smtClean="0"/>
              <a:t> </a:t>
            </a:r>
            <a:r>
              <a:rPr lang="en-US" sz="3200" dirty="0" err="1" smtClean="0"/>
              <a:t>belaka</a:t>
            </a:r>
            <a:r>
              <a:rPr lang="en-US" sz="3200" dirty="0" smtClean="0"/>
              <a:t> (</a:t>
            </a:r>
            <a:r>
              <a:rPr lang="en-US" sz="3200" dirty="0" err="1" smtClean="0"/>
              <a:t>absolutisme</a:t>
            </a:r>
            <a:r>
              <a:rPr lang="en-US" sz="3200" dirty="0" smtClean="0"/>
              <a:t>)</a:t>
            </a:r>
          </a:p>
          <a:p>
            <a:pPr marL="0" indent="0" algn="just">
              <a:buNone/>
            </a:pPr>
            <a:endParaRPr lang="en-US" sz="3200" dirty="0"/>
          </a:p>
        </p:txBody>
      </p:sp>
      <p:sp>
        <p:nvSpPr>
          <p:cNvPr id="4" name="Down Arrow 3"/>
          <p:cNvSpPr/>
          <p:nvPr/>
        </p:nvSpPr>
        <p:spPr>
          <a:xfrm>
            <a:off x="3139440" y="2468880"/>
            <a:ext cx="762000" cy="4572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08950831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79120" y="609601"/>
            <a:ext cx="9631680" cy="5516563"/>
          </a:xfrm>
          <a:solidFill>
            <a:schemeClr val="bg2"/>
          </a:solidFill>
        </p:spPr>
        <p:txBody>
          <a:bodyPr>
            <a:noAutofit/>
          </a:bodyPr>
          <a:lstStyle/>
          <a:p>
            <a:pPr algn="just"/>
            <a:r>
              <a:rPr lang="en-US" sz="3200" dirty="0" err="1" smtClean="0"/>
              <a:t>Konstitusi</a:t>
            </a:r>
            <a:r>
              <a:rPr lang="en-US" sz="3200" dirty="0" smtClean="0"/>
              <a:t> </a:t>
            </a:r>
            <a:r>
              <a:rPr lang="en-US" sz="3200" dirty="0" err="1" smtClean="0"/>
              <a:t>memiliki</a:t>
            </a:r>
            <a:r>
              <a:rPr lang="en-US" sz="3200" dirty="0" smtClean="0"/>
              <a:t> </a:t>
            </a:r>
            <a:r>
              <a:rPr lang="en-US" sz="3200" dirty="0" err="1" smtClean="0"/>
              <a:t>makna</a:t>
            </a:r>
            <a:r>
              <a:rPr lang="en-US" sz="3200" dirty="0" smtClean="0"/>
              <a:t>/</a:t>
            </a:r>
            <a:r>
              <a:rPr lang="en-US" sz="3200" dirty="0" err="1" smtClean="0"/>
              <a:t>arti</a:t>
            </a:r>
            <a:r>
              <a:rPr lang="en-US" sz="3200" dirty="0" smtClean="0"/>
              <a:t> </a:t>
            </a:r>
            <a:r>
              <a:rPr lang="en-US" sz="3200" dirty="0" err="1" smtClean="0"/>
              <a:t>sebagai</a:t>
            </a:r>
            <a:r>
              <a:rPr lang="en-US" sz="3200" dirty="0" smtClean="0"/>
              <a:t> “</a:t>
            </a:r>
            <a:r>
              <a:rPr lang="en-US" sz="3200" dirty="0" err="1" smtClean="0">
                <a:solidFill>
                  <a:srgbClr val="FF0000"/>
                </a:solidFill>
              </a:rPr>
              <a:t>Dasar</a:t>
            </a:r>
            <a:r>
              <a:rPr lang="en-US" sz="3200" dirty="0" smtClean="0">
                <a:solidFill>
                  <a:srgbClr val="FF0000"/>
                </a:solidFill>
              </a:rPr>
              <a:t> </a:t>
            </a:r>
            <a:r>
              <a:rPr lang="en-US" sz="3200" dirty="0" err="1" smtClean="0">
                <a:solidFill>
                  <a:srgbClr val="FF0000"/>
                </a:solidFill>
              </a:rPr>
              <a:t>Susunan</a:t>
            </a:r>
            <a:r>
              <a:rPr lang="en-US" sz="3200" dirty="0" smtClean="0">
                <a:solidFill>
                  <a:srgbClr val="FF0000"/>
                </a:solidFill>
              </a:rPr>
              <a:t> </a:t>
            </a:r>
            <a:r>
              <a:rPr lang="en-US" sz="3200" dirty="0" err="1" smtClean="0">
                <a:solidFill>
                  <a:srgbClr val="FF0000"/>
                </a:solidFill>
              </a:rPr>
              <a:t>Badan</a:t>
            </a:r>
            <a:r>
              <a:rPr lang="en-US" sz="3200" dirty="0" smtClean="0">
                <a:solidFill>
                  <a:srgbClr val="FF0000"/>
                </a:solidFill>
              </a:rPr>
              <a:t> </a:t>
            </a:r>
            <a:r>
              <a:rPr lang="en-US" sz="3200" dirty="0" err="1" smtClean="0">
                <a:solidFill>
                  <a:srgbClr val="FF0000"/>
                </a:solidFill>
              </a:rPr>
              <a:t>Politik</a:t>
            </a:r>
            <a:r>
              <a:rPr lang="en-US" sz="3200" dirty="0" smtClean="0"/>
              <a:t>” yang </a:t>
            </a:r>
            <a:r>
              <a:rPr lang="en-US" sz="3200" dirty="0" err="1" smtClean="0"/>
              <a:t>bernama</a:t>
            </a:r>
            <a:r>
              <a:rPr lang="en-US" sz="3200" dirty="0" smtClean="0"/>
              <a:t> </a:t>
            </a:r>
            <a:r>
              <a:rPr lang="en-US" sz="3200" dirty="0" err="1" smtClean="0"/>
              <a:t>negara</a:t>
            </a:r>
            <a:r>
              <a:rPr lang="en-US" sz="3200" dirty="0" smtClean="0"/>
              <a:t>.</a:t>
            </a:r>
          </a:p>
          <a:p>
            <a:pPr algn="just"/>
            <a:r>
              <a:rPr lang="en-US" sz="3200" dirty="0" err="1" smtClean="0"/>
              <a:t>K.C.Wheare</a:t>
            </a:r>
            <a:r>
              <a:rPr lang="en-US" sz="3200" dirty="0" smtClean="0"/>
              <a:t> </a:t>
            </a:r>
            <a:r>
              <a:rPr lang="en-US" sz="3200" dirty="0" err="1" smtClean="0"/>
              <a:t>mengatakan</a:t>
            </a:r>
            <a:r>
              <a:rPr lang="en-US" sz="3200" dirty="0" smtClean="0"/>
              <a:t> </a:t>
            </a:r>
            <a:r>
              <a:rPr lang="en-US" sz="3200" dirty="0" err="1" smtClean="0"/>
              <a:t>bahwa</a:t>
            </a:r>
            <a:r>
              <a:rPr lang="en-US" sz="3200" dirty="0" smtClean="0"/>
              <a:t> </a:t>
            </a:r>
            <a:r>
              <a:rPr lang="en-US" sz="3200" dirty="0" err="1" smtClean="0"/>
              <a:t>istilah</a:t>
            </a:r>
            <a:r>
              <a:rPr lang="en-US" sz="3200" dirty="0" smtClean="0"/>
              <a:t> </a:t>
            </a:r>
            <a:r>
              <a:rPr lang="en-US" sz="3200" dirty="0" err="1" smtClean="0"/>
              <a:t>Konstitusi</a:t>
            </a:r>
            <a:r>
              <a:rPr lang="en-US" sz="3200" dirty="0" smtClean="0"/>
              <a:t> </a:t>
            </a:r>
            <a:r>
              <a:rPr lang="en-US" sz="3200" dirty="0" err="1" smtClean="0"/>
              <a:t>dipakai</a:t>
            </a:r>
            <a:r>
              <a:rPr lang="en-US" sz="3200" dirty="0" smtClean="0"/>
              <a:t> </a:t>
            </a:r>
            <a:r>
              <a:rPr lang="en-US" sz="3200" dirty="0" err="1" smtClean="0"/>
              <a:t>untuk</a:t>
            </a:r>
            <a:r>
              <a:rPr lang="en-US" sz="3200" dirty="0" smtClean="0"/>
              <a:t> </a:t>
            </a:r>
            <a:r>
              <a:rPr lang="en-US" sz="3200" dirty="0" err="1" smtClean="0"/>
              <a:t>menyebut</a:t>
            </a:r>
            <a:r>
              <a:rPr lang="en-US" sz="3200" dirty="0" smtClean="0"/>
              <a:t> </a:t>
            </a:r>
            <a:r>
              <a:rPr lang="en-US" sz="3200" dirty="0" err="1" smtClean="0"/>
              <a:t>sekumpulan</a:t>
            </a:r>
            <a:r>
              <a:rPr lang="en-US" sz="3200" dirty="0" smtClean="0"/>
              <a:t> </a:t>
            </a:r>
            <a:r>
              <a:rPr lang="en-US" sz="3200" dirty="0" err="1" smtClean="0"/>
              <a:t>prinsip</a:t>
            </a:r>
            <a:r>
              <a:rPr lang="en-US" sz="3200" dirty="0" smtClean="0"/>
              <a:t> fundamental </a:t>
            </a:r>
            <a:r>
              <a:rPr lang="en-US" sz="3200" dirty="0" err="1" smtClean="0"/>
              <a:t>pemerintahan</a:t>
            </a:r>
            <a:endParaRPr lang="en-US" sz="3200" dirty="0" smtClean="0"/>
          </a:p>
          <a:p>
            <a:pPr algn="just"/>
            <a:r>
              <a:rPr lang="en-US" sz="3200" dirty="0" err="1" smtClean="0"/>
              <a:t>Menurut</a:t>
            </a:r>
            <a:r>
              <a:rPr lang="en-US" sz="3200" dirty="0" smtClean="0"/>
              <a:t> </a:t>
            </a:r>
            <a:r>
              <a:rPr lang="en-US" sz="3200" dirty="0" err="1" smtClean="0"/>
              <a:t>Wirjono</a:t>
            </a:r>
            <a:r>
              <a:rPr lang="en-US" sz="3200" dirty="0" smtClean="0"/>
              <a:t> </a:t>
            </a:r>
            <a:r>
              <a:rPr lang="en-US" sz="3200" dirty="0" err="1" smtClean="0"/>
              <a:t>Prodjodikoro</a:t>
            </a:r>
            <a:r>
              <a:rPr lang="en-US" sz="3200" dirty="0" smtClean="0"/>
              <a:t>, </a:t>
            </a:r>
            <a:r>
              <a:rPr lang="en-US" sz="3200" dirty="0" err="1" smtClean="0"/>
              <a:t>konstitusi</a:t>
            </a:r>
            <a:r>
              <a:rPr lang="en-US" sz="3200" dirty="0" smtClean="0"/>
              <a:t> </a:t>
            </a:r>
            <a:r>
              <a:rPr lang="en-US" sz="3200" dirty="0" err="1" smtClean="0"/>
              <a:t>berasal</a:t>
            </a:r>
            <a:r>
              <a:rPr lang="en-US" sz="3200" dirty="0" smtClean="0"/>
              <a:t> </a:t>
            </a:r>
            <a:r>
              <a:rPr lang="en-US" sz="3200" dirty="0" err="1" smtClean="0"/>
              <a:t>dari</a:t>
            </a:r>
            <a:r>
              <a:rPr lang="en-US" sz="3200" dirty="0" smtClean="0"/>
              <a:t> </a:t>
            </a:r>
            <a:r>
              <a:rPr lang="en-US" sz="3200" dirty="0" err="1" smtClean="0"/>
              <a:t>kata</a:t>
            </a:r>
            <a:r>
              <a:rPr lang="en-US" sz="3200" dirty="0" smtClean="0"/>
              <a:t> </a:t>
            </a:r>
            <a:r>
              <a:rPr lang="en-US" sz="3200" dirty="0" err="1" smtClean="0"/>
              <a:t>kerja</a:t>
            </a:r>
            <a:r>
              <a:rPr lang="en-US" sz="3200" dirty="0" smtClean="0"/>
              <a:t> “</a:t>
            </a:r>
            <a:r>
              <a:rPr lang="en-US" sz="3200" dirty="0" err="1" smtClean="0"/>
              <a:t>costituer</a:t>
            </a:r>
            <a:r>
              <a:rPr lang="en-US" sz="3200" dirty="0" smtClean="0"/>
              <a:t>” </a:t>
            </a:r>
            <a:r>
              <a:rPr lang="en-US" sz="3200" dirty="0" err="1" smtClean="0"/>
              <a:t>bahasa</a:t>
            </a:r>
            <a:r>
              <a:rPr lang="en-US" sz="3200" dirty="0" smtClean="0"/>
              <a:t> </a:t>
            </a:r>
            <a:r>
              <a:rPr lang="en-US" sz="3200" dirty="0" err="1" smtClean="0"/>
              <a:t>prancis</a:t>
            </a:r>
            <a:r>
              <a:rPr lang="en-US" sz="3200" dirty="0" smtClean="0"/>
              <a:t>, yang </a:t>
            </a:r>
            <a:r>
              <a:rPr lang="en-US" sz="3200" dirty="0" err="1" smtClean="0"/>
              <a:t>artinya</a:t>
            </a:r>
            <a:r>
              <a:rPr lang="en-US" sz="3200" dirty="0" smtClean="0"/>
              <a:t> </a:t>
            </a:r>
            <a:r>
              <a:rPr lang="en-US" sz="3200" dirty="0" err="1" smtClean="0"/>
              <a:t>membentuk</a:t>
            </a:r>
            <a:r>
              <a:rPr lang="en-US" sz="3200" dirty="0" smtClean="0"/>
              <a:t>, </a:t>
            </a:r>
            <a:r>
              <a:rPr lang="en-US" sz="3200" dirty="0" err="1" smtClean="0"/>
              <a:t>yaitu</a:t>
            </a:r>
            <a:r>
              <a:rPr lang="en-US" sz="3200" dirty="0" smtClean="0"/>
              <a:t> </a:t>
            </a:r>
            <a:r>
              <a:rPr lang="en-US" sz="3200" dirty="0" err="1" smtClean="0"/>
              <a:t>membentuk</a:t>
            </a:r>
            <a:r>
              <a:rPr lang="en-US" sz="3200" dirty="0" smtClean="0"/>
              <a:t> </a:t>
            </a:r>
            <a:r>
              <a:rPr lang="en-US" sz="3200" dirty="0" err="1" smtClean="0"/>
              <a:t>negara</a:t>
            </a:r>
            <a:r>
              <a:rPr lang="en-US" sz="3200" dirty="0" smtClean="0"/>
              <a:t>.</a:t>
            </a:r>
          </a:p>
          <a:p>
            <a:endParaRPr lang="en-US" sz="3200" dirty="0"/>
          </a:p>
        </p:txBody>
      </p:sp>
    </p:spTree>
    <p:extLst>
      <p:ext uri="{BB962C8B-B14F-4D97-AF65-F5344CB8AC3E}">
        <p14:creationId xmlns:p14="http://schemas.microsoft.com/office/powerpoint/2010/main" val="265652452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94360" y="609601"/>
            <a:ext cx="9616440" cy="5516563"/>
          </a:xfrm>
        </p:spPr>
        <p:txBody>
          <a:bodyPr>
            <a:noAutofit/>
          </a:bodyPr>
          <a:lstStyle/>
          <a:p>
            <a:pPr algn="just"/>
            <a:r>
              <a:rPr lang="en-US" sz="3200" dirty="0" smtClean="0"/>
              <a:t>Di Indonesia, </a:t>
            </a:r>
            <a:r>
              <a:rPr lang="en-US" sz="3200" dirty="0" err="1" smtClean="0"/>
              <a:t>dengan</a:t>
            </a:r>
            <a:r>
              <a:rPr lang="en-US" sz="3200" dirty="0" smtClean="0"/>
              <a:t> </a:t>
            </a:r>
            <a:r>
              <a:rPr lang="en-US" sz="3200" dirty="0" err="1" smtClean="0"/>
              <a:t>diterima</a:t>
            </a:r>
            <a:r>
              <a:rPr lang="en-US" sz="3200" dirty="0" smtClean="0"/>
              <a:t> </a:t>
            </a:r>
            <a:r>
              <a:rPr lang="en-US" sz="3200" dirty="0" err="1" smtClean="0"/>
              <a:t>nya</a:t>
            </a:r>
            <a:r>
              <a:rPr lang="en-US" sz="3200" dirty="0" smtClean="0"/>
              <a:t> </a:t>
            </a:r>
            <a:r>
              <a:rPr lang="en-US" sz="3200" dirty="0" err="1" smtClean="0"/>
              <a:t>paham</a:t>
            </a:r>
            <a:r>
              <a:rPr lang="en-US" sz="3200" dirty="0" smtClean="0"/>
              <a:t> </a:t>
            </a:r>
            <a:r>
              <a:rPr lang="en-US" sz="3200" dirty="0" err="1" smtClean="0"/>
              <a:t>konstitusi</a:t>
            </a:r>
            <a:r>
              <a:rPr lang="en-US" sz="3200" dirty="0" smtClean="0"/>
              <a:t> </a:t>
            </a:r>
            <a:r>
              <a:rPr lang="en-US" sz="3200" dirty="0" err="1" smtClean="0"/>
              <a:t>memiliki</a:t>
            </a:r>
            <a:r>
              <a:rPr lang="en-US" sz="3200" dirty="0" smtClean="0"/>
              <a:t> </a:t>
            </a:r>
            <a:r>
              <a:rPr lang="en-US" sz="3200" dirty="0" err="1" smtClean="0"/>
              <a:t>arti</a:t>
            </a:r>
            <a:r>
              <a:rPr lang="en-US" sz="3200" dirty="0" smtClean="0"/>
              <a:t> </a:t>
            </a:r>
            <a:r>
              <a:rPr lang="en-US" sz="3200" dirty="0" err="1" smtClean="0"/>
              <a:t>bahwa</a:t>
            </a:r>
            <a:r>
              <a:rPr lang="en-US" sz="3200" dirty="0" smtClean="0"/>
              <a:t> </a:t>
            </a:r>
            <a:r>
              <a:rPr lang="en-US" sz="3200" dirty="0" err="1" smtClean="0"/>
              <a:t>dalam</a:t>
            </a:r>
            <a:r>
              <a:rPr lang="en-US" sz="3200" dirty="0" smtClean="0"/>
              <a:t> </a:t>
            </a:r>
            <a:r>
              <a:rPr lang="en-US" sz="3200" dirty="0" err="1" smtClean="0"/>
              <a:t>melaksanakan</a:t>
            </a:r>
            <a:r>
              <a:rPr lang="en-US" sz="3200" dirty="0" smtClean="0"/>
              <a:t> </a:t>
            </a:r>
            <a:r>
              <a:rPr lang="en-US" sz="3200" dirty="0" err="1" smtClean="0"/>
              <a:t>pemerintahan</a:t>
            </a:r>
            <a:r>
              <a:rPr lang="en-US" sz="3200" dirty="0" smtClean="0"/>
              <a:t> </a:t>
            </a:r>
            <a:r>
              <a:rPr lang="en-US" sz="3200" dirty="0" err="1" smtClean="0"/>
              <a:t>negara</a:t>
            </a:r>
            <a:r>
              <a:rPr lang="en-US" sz="3200" dirty="0" smtClean="0"/>
              <a:t>, </a:t>
            </a:r>
            <a:r>
              <a:rPr lang="en-US" sz="3200" dirty="0" err="1" smtClean="0"/>
              <a:t>presiden</a:t>
            </a:r>
            <a:r>
              <a:rPr lang="en-US" sz="3200" dirty="0" smtClean="0"/>
              <a:t> </a:t>
            </a:r>
            <a:r>
              <a:rPr lang="en-US" sz="3200" dirty="0" err="1" smtClean="0"/>
              <a:t>selaku</a:t>
            </a:r>
            <a:r>
              <a:rPr lang="en-US" sz="3200" dirty="0" smtClean="0"/>
              <a:t> </a:t>
            </a:r>
            <a:r>
              <a:rPr lang="en-US" sz="3200" dirty="0" err="1" smtClean="0"/>
              <a:t>kepala</a:t>
            </a:r>
            <a:r>
              <a:rPr lang="en-US" sz="3200" dirty="0" smtClean="0"/>
              <a:t> </a:t>
            </a:r>
            <a:r>
              <a:rPr lang="en-US" sz="3200" dirty="0" err="1" smtClean="0"/>
              <a:t>eksekutif</a:t>
            </a:r>
            <a:r>
              <a:rPr lang="en-US" sz="3200" dirty="0" smtClean="0"/>
              <a:t> </a:t>
            </a:r>
            <a:r>
              <a:rPr lang="en-US" sz="3200" dirty="0" err="1" smtClean="0"/>
              <a:t>memegang</a:t>
            </a:r>
            <a:r>
              <a:rPr lang="en-US" sz="3200" dirty="0" smtClean="0"/>
              <a:t> </a:t>
            </a:r>
            <a:r>
              <a:rPr lang="en-US" sz="3200" dirty="0" err="1" smtClean="0"/>
              <a:t>kekuasaan</a:t>
            </a:r>
            <a:r>
              <a:rPr lang="en-US" sz="3200" dirty="0" smtClean="0"/>
              <a:t> </a:t>
            </a:r>
            <a:r>
              <a:rPr lang="en-US" sz="3200" dirty="0" err="1" smtClean="0"/>
              <a:t>pemerintahan</a:t>
            </a:r>
            <a:r>
              <a:rPr lang="en-US" sz="3200" dirty="0" smtClean="0"/>
              <a:t> </a:t>
            </a:r>
            <a:r>
              <a:rPr lang="en-US" sz="3200" dirty="0" err="1" smtClean="0"/>
              <a:t>menurut</a:t>
            </a:r>
            <a:r>
              <a:rPr lang="en-US" sz="3200" dirty="0" smtClean="0"/>
              <a:t> </a:t>
            </a:r>
            <a:r>
              <a:rPr lang="en-US" sz="3200" dirty="0" err="1" smtClean="0"/>
              <a:t>undang-undang</a:t>
            </a:r>
            <a:r>
              <a:rPr lang="en-US" sz="3200" dirty="0" smtClean="0"/>
              <a:t> </a:t>
            </a:r>
            <a:r>
              <a:rPr lang="en-US" sz="3200" dirty="0" err="1" smtClean="0"/>
              <a:t>dasar</a:t>
            </a:r>
            <a:r>
              <a:rPr lang="en-US" sz="3200" dirty="0" smtClean="0"/>
              <a:t> (</a:t>
            </a:r>
            <a:r>
              <a:rPr lang="en-US" sz="3200" dirty="0" err="1" smtClean="0"/>
              <a:t>konstitusi</a:t>
            </a:r>
            <a:r>
              <a:rPr lang="en-US" sz="3200" dirty="0" smtClean="0"/>
              <a:t>), </a:t>
            </a:r>
            <a:r>
              <a:rPr lang="en-US" sz="3200" dirty="0" err="1" smtClean="0"/>
              <a:t>presiden</a:t>
            </a:r>
            <a:r>
              <a:rPr lang="en-US" sz="3200" dirty="0" smtClean="0"/>
              <a:t> </a:t>
            </a:r>
            <a:r>
              <a:rPr lang="en-US" sz="3200" dirty="0" err="1" smtClean="0"/>
              <a:t>berhak</a:t>
            </a:r>
            <a:r>
              <a:rPr lang="en-US" sz="3200" dirty="0" smtClean="0"/>
              <a:t> </a:t>
            </a:r>
            <a:r>
              <a:rPr lang="en-US" sz="3200" dirty="0" err="1" smtClean="0"/>
              <a:t>untuk</a:t>
            </a:r>
            <a:r>
              <a:rPr lang="en-US" sz="3200" dirty="0" smtClean="0"/>
              <a:t> </a:t>
            </a:r>
            <a:r>
              <a:rPr lang="en-US" sz="3200" dirty="0" err="1" smtClean="0"/>
              <a:t>mengajukan</a:t>
            </a:r>
            <a:r>
              <a:rPr lang="en-US" sz="3200" dirty="0" smtClean="0"/>
              <a:t> </a:t>
            </a:r>
            <a:r>
              <a:rPr lang="en-US" sz="3200" dirty="0" err="1" smtClean="0"/>
              <a:t>undang-undang</a:t>
            </a:r>
            <a:r>
              <a:rPr lang="en-US" sz="3200" dirty="0" smtClean="0"/>
              <a:t> </a:t>
            </a:r>
            <a:r>
              <a:rPr lang="en-US" sz="3200" dirty="0" err="1" smtClean="0"/>
              <a:t>kepada</a:t>
            </a:r>
            <a:r>
              <a:rPr lang="en-US" sz="3200" dirty="0" smtClean="0"/>
              <a:t> </a:t>
            </a:r>
            <a:r>
              <a:rPr lang="en-US" sz="3200" dirty="0" err="1" smtClean="0"/>
              <a:t>dewan</a:t>
            </a:r>
            <a:r>
              <a:rPr lang="en-US" sz="3200" dirty="0" smtClean="0"/>
              <a:t> </a:t>
            </a:r>
            <a:r>
              <a:rPr lang="en-US" sz="3200" dirty="0" err="1" smtClean="0"/>
              <a:t>perwakilan</a:t>
            </a:r>
            <a:r>
              <a:rPr lang="en-US" sz="3200" dirty="0" smtClean="0"/>
              <a:t> </a:t>
            </a:r>
            <a:r>
              <a:rPr lang="en-US" sz="3200" dirty="0" err="1" smtClean="0"/>
              <a:t>rakyat</a:t>
            </a:r>
            <a:r>
              <a:rPr lang="en-US" sz="3200" dirty="0" smtClean="0"/>
              <a:t> </a:t>
            </a:r>
            <a:r>
              <a:rPr lang="en-US" sz="3200" dirty="0" err="1" smtClean="0"/>
              <a:t>dan</a:t>
            </a:r>
            <a:r>
              <a:rPr lang="en-US" sz="3200" dirty="0" smtClean="0"/>
              <a:t> </a:t>
            </a:r>
            <a:r>
              <a:rPr lang="en-US" sz="3200" dirty="0" err="1" smtClean="0"/>
              <a:t>presiden</a:t>
            </a:r>
            <a:r>
              <a:rPr lang="en-US" sz="3200" dirty="0" smtClean="0"/>
              <a:t> </a:t>
            </a:r>
            <a:r>
              <a:rPr lang="en-US" sz="3200" dirty="0" err="1" smtClean="0"/>
              <a:t>juga</a:t>
            </a:r>
            <a:r>
              <a:rPr lang="en-US" sz="3200" dirty="0" smtClean="0"/>
              <a:t> </a:t>
            </a:r>
            <a:r>
              <a:rPr lang="en-US" sz="3200" dirty="0" err="1" smtClean="0"/>
              <a:t>berhak</a:t>
            </a:r>
            <a:r>
              <a:rPr lang="en-US" sz="3200" dirty="0" smtClean="0"/>
              <a:t> </a:t>
            </a:r>
            <a:r>
              <a:rPr lang="en-US" sz="3200" dirty="0" err="1" smtClean="0"/>
              <a:t>untuk</a:t>
            </a:r>
            <a:r>
              <a:rPr lang="en-US" sz="3200" dirty="0" smtClean="0"/>
              <a:t> </a:t>
            </a:r>
            <a:r>
              <a:rPr lang="en-US" sz="3200" dirty="0" err="1" smtClean="0"/>
              <a:t>mengeluarkan</a:t>
            </a:r>
            <a:r>
              <a:rPr lang="en-US" sz="3200" dirty="0" smtClean="0"/>
              <a:t> </a:t>
            </a:r>
            <a:r>
              <a:rPr lang="en-US" sz="3200" dirty="0" err="1" smtClean="0"/>
              <a:t>peraturan</a:t>
            </a:r>
            <a:r>
              <a:rPr lang="en-US" sz="3200" dirty="0" smtClean="0"/>
              <a:t> </a:t>
            </a:r>
            <a:r>
              <a:rPr lang="en-US" sz="3200" dirty="0" err="1" smtClean="0"/>
              <a:t>pemerintah</a:t>
            </a:r>
            <a:r>
              <a:rPr lang="en-US" sz="3200" dirty="0" smtClean="0"/>
              <a:t> </a:t>
            </a:r>
            <a:r>
              <a:rPr lang="en-US" sz="3200" dirty="0" err="1" smtClean="0"/>
              <a:t>untuk</a:t>
            </a:r>
            <a:r>
              <a:rPr lang="en-US" sz="3200" dirty="0" smtClean="0"/>
              <a:t> </a:t>
            </a:r>
            <a:r>
              <a:rPr lang="en-US" sz="3200" dirty="0" err="1" smtClean="0"/>
              <a:t>melaksanakan</a:t>
            </a:r>
            <a:r>
              <a:rPr lang="en-US" sz="3200" dirty="0" smtClean="0"/>
              <a:t> </a:t>
            </a:r>
            <a:r>
              <a:rPr lang="en-US" sz="3200" dirty="0" err="1" smtClean="0"/>
              <a:t>undang-undang</a:t>
            </a:r>
            <a:r>
              <a:rPr lang="en-US" sz="3200" dirty="0" smtClean="0"/>
              <a:t>.</a:t>
            </a:r>
            <a:endParaRPr lang="en-US" sz="3200" dirty="0"/>
          </a:p>
        </p:txBody>
      </p:sp>
    </p:spTree>
    <p:extLst>
      <p:ext uri="{BB962C8B-B14F-4D97-AF65-F5344CB8AC3E}">
        <p14:creationId xmlns:p14="http://schemas.microsoft.com/office/powerpoint/2010/main" val="276601166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94360" y="685801"/>
            <a:ext cx="9616440" cy="5440363"/>
          </a:xfrm>
          <a:solidFill>
            <a:schemeClr val="bg2"/>
          </a:solidFill>
        </p:spPr>
        <p:txBody>
          <a:bodyPr>
            <a:normAutofit/>
          </a:bodyPr>
          <a:lstStyle/>
          <a:p>
            <a:r>
              <a:rPr lang="en-US" sz="2800" dirty="0" err="1" smtClean="0"/>
              <a:t>Istilah</a:t>
            </a:r>
            <a:r>
              <a:rPr lang="en-US" sz="2800" dirty="0" smtClean="0"/>
              <a:t> </a:t>
            </a:r>
            <a:r>
              <a:rPr lang="en-US" sz="2800" dirty="0" err="1" smtClean="0"/>
              <a:t>Konstitusi</a:t>
            </a:r>
            <a:r>
              <a:rPr lang="en-US" sz="2800" dirty="0" smtClean="0"/>
              <a:t> </a:t>
            </a:r>
            <a:r>
              <a:rPr lang="en-US" sz="2800" dirty="0" err="1" smtClean="0"/>
              <a:t>memiliki</a:t>
            </a:r>
            <a:r>
              <a:rPr lang="en-US" sz="2800" dirty="0" smtClean="0"/>
              <a:t> </a:t>
            </a:r>
            <a:r>
              <a:rPr lang="en-US" sz="2800" dirty="0" err="1" smtClean="0"/>
              <a:t>dua</a:t>
            </a:r>
            <a:r>
              <a:rPr lang="en-US" sz="2800" dirty="0" smtClean="0"/>
              <a:t> </a:t>
            </a:r>
            <a:r>
              <a:rPr lang="en-US" sz="2800" dirty="0" err="1" smtClean="0"/>
              <a:t>pengertian</a:t>
            </a:r>
            <a:r>
              <a:rPr lang="en-US" sz="2800" dirty="0" smtClean="0"/>
              <a:t>:</a:t>
            </a:r>
          </a:p>
          <a:p>
            <a:pPr marL="514350" indent="-514350" algn="just">
              <a:buAutoNum type="arabicPeriod"/>
            </a:pPr>
            <a:r>
              <a:rPr lang="en-US" sz="2800" dirty="0" err="1" smtClean="0"/>
              <a:t>Dalam</a:t>
            </a:r>
            <a:r>
              <a:rPr lang="en-US" sz="2800" dirty="0" smtClean="0"/>
              <a:t> </a:t>
            </a:r>
            <a:r>
              <a:rPr lang="en-US" sz="2800" dirty="0" err="1" smtClean="0"/>
              <a:t>arti</a:t>
            </a:r>
            <a:r>
              <a:rPr lang="en-US" sz="2800" dirty="0" smtClean="0"/>
              <a:t> </a:t>
            </a:r>
            <a:r>
              <a:rPr lang="en-US" sz="2800" dirty="0" err="1" smtClean="0"/>
              <a:t>luas</a:t>
            </a:r>
            <a:r>
              <a:rPr lang="en-US" sz="2800" dirty="0" smtClean="0"/>
              <a:t>, </a:t>
            </a:r>
            <a:r>
              <a:rPr lang="en-US" sz="2800" dirty="0" err="1" smtClean="0"/>
              <a:t>Konstitusi</a:t>
            </a:r>
            <a:r>
              <a:rPr lang="en-US" sz="2800" dirty="0" smtClean="0"/>
              <a:t> </a:t>
            </a:r>
            <a:r>
              <a:rPr lang="en-US" sz="2800" dirty="0" err="1" smtClean="0"/>
              <a:t>berarti</a:t>
            </a:r>
            <a:r>
              <a:rPr lang="en-US" sz="2800" dirty="0" smtClean="0"/>
              <a:t> </a:t>
            </a:r>
            <a:r>
              <a:rPr lang="en-US" sz="2800" dirty="0" err="1" smtClean="0"/>
              <a:t>keseluruhan</a:t>
            </a:r>
            <a:r>
              <a:rPr lang="en-US" sz="2800" dirty="0" smtClean="0"/>
              <a:t> </a:t>
            </a:r>
            <a:r>
              <a:rPr lang="en-US" sz="2800" dirty="0" err="1" smtClean="0"/>
              <a:t>dari</a:t>
            </a:r>
            <a:r>
              <a:rPr lang="en-US" sz="2800" dirty="0" smtClean="0"/>
              <a:t> </a:t>
            </a:r>
            <a:r>
              <a:rPr lang="en-US" sz="2800" dirty="0" err="1" smtClean="0"/>
              <a:t>ketentuan-ketentuan</a:t>
            </a:r>
            <a:r>
              <a:rPr lang="en-US" sz="2800" dirty="0" smtClean="0"/>
              <a:t> </a:t>
            </a:r>
            <a:r>
              <a:rPr lang="en-US" sz="2800" dirty="0" err="1" smtClean="0"/>
              <a:t>dasar</a:t>
            </a:r>
            <a:r>
              <a:rPr lang="en-US" sz="2800" dirty="0" smtClean="0"/>
              <a:t> </a:t>
            </a:r>
            <a:r>
              <a:rPr lang="en-US" sz="2800" dirty="0" err="1" smtClean="0"/>
              <a:t>atau</a:t>
            </a:r>
            <a:r>
              <a:rPr lang="en-US" sz="2800" dirty="0" smtClean="0"/>
              <a:t> </a:t>
            </a:r>
            <a:r>
              <a:rPr lang="en-US" sz="2800" dirty="0" err="1" smtClean="0"/>
              <a:t>hukum</a:t>
            </a:r>
            <a:r>
              <a:rPr lang="en-US" sz="2800" dirty="0" smtClean="0"/>
              <a:t> </a:t>
            </a:r>
            <a:r>
              <a:rPr lang="en-US" sz="2800" dirty="0" err="1" smtClean="0"/>
              <a:t>dasar</a:t>
            </a:r>
            <a:r>
              <a:rPr lang="en-US" sz="2800" dirty="0" smtClean="0"/>
              <a:t> (</a:t>
            </a:r>
            <a:r>
              <a:rPr lang="en-US" sz="2800" dirty="0" err="1" smtClean="0"/>
              <a:t>droit</a:t>
            </a:r>
            <a:r>
              <a:rPr lang="en-US" sz="2800" dirty="0" smtClean="0"/>
              <a:t> </a:t>
            </a:r>
            <a:r>
              <a:rPr lang="en-US" sz="2800" dirty="0" err="1" smtClean="0"/>
              <a:t>constitutionelle</a:t>
            </a:r>
            <a:r>
              <a:rPr lang="en-US" sz="2800" dirty="0" smtClean="0"/>
              <a:t>) </a:t>
            </a:r>
            <a:r>
              <a:rPr lang="en-US" sz="2800" dirty="0" err="1" smtClean="0"/>
              <a:t>baik</a:t>
            </a:r>
            <a:r>
              <a:rPr lang="en-US" sz="2800" dirty="0" smtClean="0"/>
              <a:t> yang </a:t>
            </a:r>
            <a:r>
              <a:rPr lang="en-US" sz="2800" dirty="0" err="1" smtClean="0"/>
              <a:t>tertulis</a:t>
            </a:r>
            <a:r>
              <a:rPr lang="en-US" sz="2800" dirty="0" smtClean="0"/>
              <a:t> </a:t>
            </a:r>
            <a:r>
              <a:rPr lang="en-US" sz="2800" dirty="0" err="1" smtClean="0"/>
              <a:t>maupun</a:t>
            </a:r>
            <a:r>
              <a:rPr lang="en-US" sz="2800" dirty="0" smtClean="0"/>
              <a:t> yang </a:t>
            </a:r>
            <a:r>
              <a:rPr lang="en-US" sz="2800" dirty="0" err="1" smtClean="0"/>
              <a:t>tidak</a:t>
            </a:r>
            <a:r>
              <a:rPr lang="en-US" sz="2800" dirty="0" smtClean="0"/>
              <a:t> </a:t>
            </a:r>
            <a:r>
              <a:rPr lang="en-US" sz="2800" dirty="0" err="1" smtClean="0"/>
              <a:t>tertulis</a:t>
            </a:r>
            <a:r>
              <a:rPr lang="en-US" sz="2800" dirty="0" smtClean="0"/>
              <a:t> </a:t>
            </a:r>
            <a:r>
              <a:rPr lang="en-US" sz="2800" dirty="0" err="1" smtClean="0"/>
              <a:t>ataupun</a:t>
            </a:r>
            <a:r>
              <a:rPr lang="en-US" sz="2800" dirty="0" smtClean="0"/>
              <a:t> </a:t>
            </a:r>
            <a:r>
              <a:rPr lang="en-US" sz="2800" dirty="0" err="1" smtClean="0"/>
              <a:t>campuran</a:t>
            </a:r>
            <a:r>
              <a:rPr lang="en-US" sz="2800" dirty="0" smtClean="0"/>
              <a:t> </a:t>
            </a:r>
            <a:r>
              <a:rPr lang="en-US" sz="2800" dirty="0" err="1" smtClean="0"/>
              <a:t>keduanya</a:t>
            </a:r>
            <a:r>
              <a:rPr lang="en-US" sz="2800" dirty="0" smtClean="0"/>
              <a:t>;</a:t>
            </a:r>
          </a:p>
          <a:p>
            <a:pPr marL="514350" indent="-514350" algn="just">
              <a:buAutoNum type="arabicPeriod"/>
            </a:pPr>
            <a:r>
              <a:rPr lang="en-US" sz="2800" dirty="0" err="1" smtClean="0"/>
              <a:t>Dalam</a:t>
            </a:r>
            <a:r>
              <a:rPr lang="en-US" sz="2800" dirty="0" smtClean="0"/>
              <a:t> </a:t>
            </a:r>
            <a:r>
              <a:rPr lang="en-US" sz="2800" dirty="0" err="1" smtClean="0"/>
              <a:t>arti</a:t>
            </a:r>
            <a:r>
              <a:rPr lang="en-US" sz="2800" dirty="0" smtClean="0"/>
              <a:t> </a:t>
            </a:r>
            <a:r>
              <a:rPr lang="en-US" sz="2800" dirty="0" err="1" smtClean="0"/>
              <a:t>sempit</a:t>
            </a:r>
            <a:r>
              <a:rPr lang="en-US" sz="2800" dirty="0" smtClean="0"/>
              <a:t>, </a:t>
            </a:r>
            <a:r>
              <a:rPr lang="en-US" sz="2800" dirty="0" err="1" smtClean="0"/>
              <a:t>Konstitusi</a:t>
            </a:r>
            <a:r>
              <a:rPr lang="en-US" sz="2800" dirty="0" smtClean="0"/>
              <a:t> </a:t>
            </a:r>
            <a:r>
              <a:rPr lang="en-US" sz="2800" dirty="0" err="1" smtClean="0"/>
              <a:t>berarti</a:t>
            </a:r>
            <a:r>
              <a:rPr lang="en-US" sz="2800" dirty="0" smtClean="0"/>
              <a:t> </a:t>
            </a:r>
            <a:r>
              <a:rPr lang="en-US" sz="2800" dirty="0" err="1" smtClean="0"/>
              <a:t>piagam</a:t>
            </a:r>
            <a:r>
              <a:rPr lang="en-US" sz="2800" dirty="0" smtClean="0"/>
              <a:t> </a:t>
            </a:r>
            <a:r>
              <a:rPr lang="en-US" sz="2800" dirty="0" err="1" smtClean="0"/>
              <a:t>dasar</a:t>
            </a:r>
            <a:r>
              <a:rPr lang="en-US" sz="2800" dirty="0" smtClean="0"/>
              <a:t> </a:t>
            </a:r>
            <a:r>
              <a:rPr lang="en-US" sz="2800" dirty="0" err="1" smtClean="0"/>
              <a:t>atau</a:t>
            </a:r>
            <a:r>
              <a:rPr lang="en-US" sz="2800" dirty="0" smtClean="0"/>
              <a:t> </a:t>
            </a:r>
            <a:r>
              <a:rPr lang="en-US" sz="2800" dirty="0" err="1" smtClean="0"/>
              <a:t>undang-undang</a:t>
            </a:r>
            <a:r>
              <a:rPr lang="en-US" sz="2800" dirty="0" smtClean="0"/>
              <a:t> </a:t>
            </a:r>
            <a:r>
              <a:rPr lang="en-US" sz="2800" dirty="0" err="1" smtClean="0"/>
              <a:t>dasar</a:t>
            </a:r>
            <a:r>
              <a:rPr lang="en-US" sz="2800" dirty="0" smtClean="0"/>
              <a:t> ( </a:t>
            </a:r>
            <a:r>
              <a:rPr lang="en-US" sz="2800" dirty="0" err="1" smtClean="0"/>
              <a:t>loi</a:t>
            </a:r>
            <a:r>
              <a:rPr lang="en-US" sz="2800" dirty="0" smtClean="0"/>
              <a:t> </a:t>
            </a:r>
            <a:r>
              <a:rPr lang="en-US" sz="2800" dirty="0" err="1" smtClean="0"/>
              <a:t>constitutionelle</a:t>
            </a:r>
            <a:r>
              <a:rPr lang="en-US" sz="2800" dirty="0" smtClean="0"/>
              <a:t>) yang </a:t>
            </a:r>
            <a:r>
              <a:rPr lang="en-US" sz="2800" dirty="0" err="1" smtClean="0"/>
              <a:t>berarti</a:t>
            </a:r>
            <a:r>
              <a:rPr lang="en-US" sz="2800" dirty="0" smtClean="0"/>
              <a:t> </a:t>
            </a:r>
            <a:r>
              <a:rPr lang="en-US" sz="2800" dirty="0" err="1" smtClean="0"/>
              <a:t>suatu</a:t>
            </a:r>
            <a:r>
              <a:rPr lang="en-US" sz="2800" dirty="0" smtClean="0"/>
              <a:t> </a:t>
            </a:r>
            <a:r>
              <a:rPr lang="en-US" sz="2800" dirty="0" err="1" smtClean="0"/>
              <a:t>dokumen</a:t>
            </a:r>
            <a:r>
              <a:rPr lang="en-US" sz="2800" dirty="0" smtClean="0"/>
              <a:t> </a:t>
            </a:r>
            <a:r>
              <a:rPr lang="en-US" sz="2800" dirty="0" err="1" smtClean="0"/>
              <a:t>lengkap</a:t>
            </a:r>
            <a:r>
              <a:rPr lang="en-US" sz="2800" dirty="0" smtClean="0"/>
              <a:t> </a:t>
            </a:r>
            <a:r>
              <a:rPr lang="en-US" sz="2800" dirty="0" err="1" smtClean="0"/>
              <a:t>mengenai</a:t>
            </a:r>
            <a:r>
              <a:rPr lang="en-US" sz="2800" dirty="0" smtClean="0"/>
              <a:t> </a:t>
            </a:r>
            <a:r>
              <a:rPr lang="en-US" sz="2800" dirty="0" err="1" smtClean="0"/>
              <a:t>peraturan</a:t>
            </a:r>
            <a:r>
              <a:rPr lang="en-US" sz="2800" dirty="0" smtClean="0"/>
              <a:t> </a:t>
            </a:r>
            <a:r>
              <a:rPr lang="en-US" sz="2800" dirty="0" err="1" smtClean="0"/>
              <a:t>dasar</a:t>
            </a:r>
            <a:r>
              <a:rPr lang="en-US" sz="2800" dirty="0" smtClean="0"/>
              <a:t> </a:t>
            </a:r>
            <a:r>
              <a:rPr lang="en-US" sz="2800" dirty="0" err="1" smtClean="0"/>
              <a:t>negara</a:t>
            </a:r>
            <a:r>
              <a:rPr lang="en-US" sz="2800" dirty="0" smtClean="0"/>
              <a:t>. </a:t>
            </a:r>
            <a:r>
              <a:rPr lang="en-US" sz="2800" dirty="0" err="1" smtClean="0"/>
              <a:t>misalnya</a:t>
            </a:r>
            <a:r>
              <a:rPr lang="en-US" sz="2800" dirty="0" smtClean="0"/>
              <a:t> : UUD 1945, </a:t>
            </a:r>
            <a:r>
              <a:rPr lang="en-US" sz="2800" dirty="0" err="1" smtClean="0"/>
              <a:t>Konstitusi</a:t>
            </a:r>
            <a:r>
              <a:rPr lang="en-US" sz="2800" dirty="0" smtClean="0"/>
              <a:t> </a:t>
            </a:r>
            <a:r>
              <a:rPr lang="en-US" sz="2800" dirty="0" err="1" smtClean="0"/>
              <a:t>Amerika</a:t>
            </a:r>
            <a:r>
              <a:rPr lang="en-US" sz="2800" dirty="0" smtClean="0"/>
              <a:t> </a:t>
            </a:r>
            <a:r>
              <a:rPr lang="en-US" sz="2800" dirty="0" err="1" smtClean="0"/>
              <a:t>Serikat</a:t>
            </a:r>
            <a:r>
              <a:rPr lang="en-US" sz="2800" dirty="0" smtClean="0"/>
              <a:t> 1787</a:t>
            </a:r>
            <a:endParaRPr lang="en-US" sz="2800" dirty="0"/>
          </a:p>
        </p:txBody>
      </p:sp>
    </p:spTree>
    <p:extLst>
      <p:ext uri="{BB962C8B-B14F-4D97-AF65-F5344CB8AC3E}">
        <p14:creationId xmlns:p14="http://schemas.microsoft.com/office/powerpoint/2010/main" val="341192973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24840" y="685801"/>
            <a:ext cx="9585960" cy="5440363"/>
          </a:xfrm>
          <a:solidFill>
            <a:schemeClr val="tx1">
              <a:lumMod val="50000"/>
              <a:lumOff val="50000"/>
            </a:schemeClr>
          </a:solidFill>
        </p:spPr>
        <p:txBody>
          <a:bodyPr>
            <a:normAutofit/>
          </a:bodyPr>
          <a:lstStyle/>
          <a:p>
            <a:pPr algn="just"/>
            <a:r>
              <a:rPr lang="en-US" sz="3200" dirty="0" err="1" smtClean="0">
                <a:latin typeface="Arial" panose="020B0604020202020204" pitchFamily="34" charset="0"/>
                <a:cs typeface="Arial" panose="020B0604020202020204" pitchFamily="34" charset="0"/>
              </a:rPr>
              <a:t>Menurut</a:t>
            </a:r>
            <a:r>
              <a:rPr lang="en-US" sz="3200" dirty="0" smtClean="0">
                <a:latin typeface="Arial" panose="020B0604020202020204" pitchFamily="34" charset="0"/>
                <a:cs typeface="Arial" panose="020B0604020202020204" pitchFamily="34" charset="0"/>
              </a:rPr>
              <a:t> LORD BRYCE, </a:t>
            </a:r>
            <a:r>
              <a:rPr lang="en-US" sz="3200" dirty="0" err="1" smtClean="0">
                <a:latin typeface="Arial" panose="020B0604020202020204" pitchFamily="34" charset="0"/>
                <a:cs typeface="Arial" panose="020B0604020202020204" pitchFamily="34" charset="0"/>
              </a:rPr>
              <a:t>ada</a:t>
            </a:r>
            <a:r>
              <a:rPr lang="en-US" sz="3200" dirty="0" smtClean="0">
                <a:latin typeface="Arial" panose="020B0604020202020204" pitchFamily="34" charset="0"/>
                <a:cs typeface="Arial" panose="020B0604020202020204" pitchFamily="34" charset="0"/>
              </a:rPr>
              <a:t> 4 </a:t>
            </a:r>
            <a:r>
              <a:rPr lang="en-US" sz="3200" dirty="0" err="1" smtClean="0">
                <a:latin typeface="Arial" panose="020B0604020202020204" pitchFamily="34" charset="0"/>
                <a:cs typeface="Arial" panose="020B0604020202020204" pitchFamily="34" charset="0"/>
              </a:rPr>
              <a:t>alasan</a:t>
            </a:r>
            <a:r>
              <a:rPr lang="en-US" sz="3200" dirty="0" smtClean="0">
                <a:latin typeface="Arial" panose="020B0604020202020204" pitchFamily="34" charset="0"/>
                <a:cs typeface="Arial" panose="020B0604020202020204" pitchFamily="34" charset="0"/>
              </a:rPr>
              <a:t>/motif </a:t>
            </a:r>
            <a:r>
              <a:rPr lang="en-US" sz="3200" dirty="0" err="1" smtClean="0">
                <a:latin typeface="Arial" panose="020B0604020202020204" pitchFamily="34" charset="0"/>
                <a:cs typeface="Arial" panose="020B0604020202020204" pitchFamily="34" charset="0"/>
              </a:rPr>
              <a:t>dari</a:t>
            </a:r>
            <a:r>
              <a:rPr lang="en-US" sz="3200" dirty="0" smtClean="0">
                <a:latin typeface="Arial" panose="020B0604020202020204" pitchFamily="34" charset="0"/>
                <a:cs typeface="Arial" panose="020B0604020202020204" pitchFamily="34" charset="0"/>
              </a:rPr>
              <a:t> </a:t>
            </a:r>
            <a:r>
              <a:rPr lang="en-US" sz="3200" dirty="0" err="1" smtClean="0">
                <a:latin typeface="Arial" panose="020B0604020202020204" pitchFamily="34" charset="0"/>
                <a:cs typeface="Arial" panose="020B0604020202020204" pitchFamily="34" charset="0"/>
              </a:rPr>
              <a:t>keberadaan</a:t>
            </a:r>
            <a:r>
              <a:rPr lang="en-US" sz="3200" dirty="0" smtClean="0">
                <a:latin typeface="Arial" panose="020B0604020202020204" pitchFamily="34" charset="0"/>
                <a:cs typeface="Arial" panose="020B0604020202020204" pitchFamily="34" charset="0"/>
              </a:rPr>
              <a:t> </a:t>
            </a:r>
            <a:r>
              <a:rPr lang="en-US" sz="3200" dirty="0" err="1" smtClean="0">
                <a:latin typeface="Arial" panose="020B0604020202020204" pitchFamily="34" charset="0"/>
                <a:cs typeface="Arial" panose="020B0604020202020204" pitchFamily="34" charset="0"/>
              </a:rPr>
              <a:t>Konstitusi</a:t>
            </a:r>
            <a:r>
              <a:rPr lang="en-US" sz="3200" dirty="0" smtClean="0">
                <a:latin typeface="Arial" panose="020B0604020202020204" pitchFamily="34" charset="0"/>
                <a:cs typeface="Arial" panose="020B0604020202020204" pitchFamily="34" charset="0"/>
              </a:rPr>
              <a:t> </a:t>
            </a:r>
            <a:r>
              <a:rPr lang="en-US" sz="3200" dirty="0" err="1" smtClean="0">
                <a:latin typeface="Arial" panose="020B0604020202020204" pitchFamily="34" charset="0"/>
                <a:cs typeface="Arial" panose="020B0604020202020204" pitchFamily="34" charset="0"/>
              </a:rPr>
              <a:t>dalam</a:t>
            </a:r>
            <a:r>
              <a:rPr lang="en-US" sz="3200" dirty="0" smtClean="0">
                <a:latin typeface="Arial" panose="020B0604020202020204" pitchFamily="34" charset="0"/>
                <a:cs typeface="Arial" panose="020B0604020202020204" pitchFamily="34" charset="0"/>
              </a:rPr>
              <a:t> </a:t>
            </a:r>
            <a:r>
              <a:rPr lang="en-US" sz="3200" dirty="0" err="1" smtClean="0">
                <a:latin typeface="Arial" panose="020B0604020202020204" pitchFamily="34" charset="0"/>
                <a:cs typeface="Arial" panose="020B0604020202020204" pitchFamily="34" charset="0"/>
              </a:rPr>
              <a:t>suatu</a:t>
            </a:r>
            <a:r>
              <a:rPr lang="en-US" sz="3200" dirty="0" smtClean="0">
                <a:latin typeface="Arial" panose="020B0604020202020204" pitchFamily="34" charset="0"/>
                <a:cs typeface="Arial" panose="020B0604020202020204" pitchFamily="34" charset="0"/>
              </a:rPr>
              <a:t> </a:t>
            </a:r>
            <a:r>
              <a:rPr lang="en-US" sz="3200" dirty="0" err="1" smtClean="0">
                <a:latin typeface="Arial" panose="020B0604020202020204" pitchFamily="34" charset="0"/>
                <a:cs typeface="Arial" panose="020B0604020202020204" pitchFamily="34" charset="0"/>
              </a:rPr>
              <a:t>negara</a:t>
            </a:r>
            <a:r>
              <a:rPr lang="en-US" sz="3200" dirty="0" smtClean="0">
                <a:latin typeface="Arial" panose="020B0604020202020204" pitchFamily="34" charset="0"/>
                <a:cs typeface="Arial" panose="020B0604020202020204" pitchFamily="34" charset="0"/>
              </a:rPr>
              <a:t>:</a:t>
            </a:r>
          </a:p>
          <a:p>
            <a:pPr marL="514350" indent="-514350" algn="just">
              <a:buAutoNum type="arabicPeriod"/>
            </a:pPr>
            <a:r>
              <a:rPr lang="en-US" sz="3200" dirty="0" err="1" smtClean="0">
                <a:latin typeface="Arial" panose="020B0604020202020204" pitchFamily="34" charset="0"/>
                <a:cs typeface="Arial" panose="020B0604020202020204" pitchFamily="34" charset="0"/>
              </a:rPr>
              <a:t>Adanya</a:t>
            </a:r>
            <a:r>
              <a:rPr lang="en-US" sz="3200" dirty="0" smtClean="0">
                <a:latin typeface="Arial" panose="020B0604020202020204" pitchFamily="34" charset="0"/>
                <a:cs typeface="Arial" panose="020B0604020202020204" pitchFamily="34" charset="0"/>
              </a:rPr>
              <a:t> </a:t>
            </a:r>
            <a:r>
              <a:rPr lang="en-US" sz="3200" dirty="0" err="1" smtClean="0">
                <a:latin typeface="Arial" panose="020B0604020202020204" pitchFamily="34" charset="0"/>
                <a:cs typeface="Arial" panose="020B0604020202020204" pitchFamily="34" charset="0"/>
              </a:rPr>
              <a:t>keinginan</a:t>
            </a:r>
            <a:r>
              <a:rPr lang="en-US" sz="3200" dirty="0" smtClean="0">
                <a:latin typeface="Arial" panose="020B0604020202020204" pitchFamily="34" charset="0"/>
                <a:cs typeface="Arial" panose="020B0604020202020204" pitchFamily="34" charset="0"/>
              </a:rPr>
              <a:t> </a:t>
            </a:r>
            <a:r>
              <a:rPr lang="en-US" sz="3200" dirty="0" err="1" smtClean="0">
                <a:latin typeface="Arial" panose="020B0604020202020204" pitchFamily="34" charset="0"/>
                <a:cs typeface="Arial" panose="020B0604020202020204" pitchFamily="34" charset="0"/>
              </a:rPr>
              <a:t>anggota</a:t>
            </a:r>
            <a:r>
              <a:rPr lang="en-US" sz="3200" dirty="0" smtClean="0">
                <a:latin typeface="Arial" panose="020B0604020202020204" pitchFamily="34" charset="0"/>
                <a:cs typeface="Arial" panose="020B0604020202020204" pitchFamily="34" charset="0"/>
              </a:rPr>
              <a:t> </a:t>
            </a:r>
            <a:r>
              <a:rPr lang="en-US" sz="3200" dirty="0" err="1" smtClean="0">
                <a:latin typeface="Arial" panose="020B0604020202020204" pitchFamily="34" charset="0"/>
                <a:cs typeface="Arial" panose="020B0604020202020204" pitchFamily="34" charset="0"/>
              </a:rPr>
              <a:t>warga</a:t>
            </a:r>
            <a:r>
              <a:rPr lang="en-US" sz="3200" dirty="0" smtClean="0">
                <a:latin typeface="Arial" panose="020B0604020202020204" pitchFamily="34" charset="0"/>
                <a:cs typeface="Arial" panose="020B0604020202020204" pitchFamily="34" charset="0"/>
              </a:rPr>
              <a:t> </a:t>
            </a:r>
            <a:r>
              <a:rPr lang="en-US" sz="3200" dirty="0" err="1" smtClean="0">
                <a:latin typeface="Arial" panose="020B0604020202020204" pitchFamily="34" charset="0"/>
                <a:cs typeface="Arial" panose="020B0604020202020204" pitchFamily="34" charset="0"/>
              </a:rPr>
              <a:t>negara</a:t>
            </a:r>
            <a:r>
              <a:rPr lang="en-US" sz="3200" dirty="0" smtClean="0">
                <a:latin typeface="Arial" panose="020B0604020202020204" pitchFamily="34" charset="0"/>
                <a:cs typeface="Arial" panose="020B0604020202020204" pitchFamily="34" charset="0"/>
              </a:rPr>
              <a:t> </a:t>
            </a:r>
            <a:r>
              <a:rPr lang="en-US" sz="3200" dirty="0" err="1" smtClean="0">
                <a:latin typeface="Arial" panose="020B0604020202020204" pitchFamily="34" charset="0"/>
                <a:cs typeface="Arial" panose="020B0604020202020204" pitchFamily="34" charset="0"/>
              </a:rPr>
              <a:t>untuk</a:t>
            </a:r>
            <a:r>
              <a:rPr lang="en-US" sz="3200" dirty="0" smtClean="0">
                <a:latin typeface="Arial" panose="020B0604020202020204" pitchFamily="34" charset="0"/>
                <a:cs typeface="Arial" panose="020B0604020202020204" pitchFamily="34" charset="0"/>
              </a:rPr>
              <a:t> </a:t>
            </a:r>
            <a:r>
              <a:rPr lang="en-US" sz="3200" dirty="0" err="1" smtClean="0">
                <a:latin typeface="Arial" panose="020B0604020202020204" pitchFamily="34" charset="0"/>
                <a:cs typeface="Arial" panose="020B0604020202020204" pitchFamily="34" charset="0"/>
              </a:rPr>
              <a:t>menjamin</a:t>
            </a:r>
            <a:r>
              <a:rPr lang="en-US" sz="3200" dirty="0" smtClean="0">
                <a:latin typeface="Arial" panose="020B0604020202020204" pitchFamily="34" charset="0"/>
                <a:cs typeface="Arial" panose="020B0604020202020204" pitchFamily="34" charset="0"/>
              </a:rPr>
              <a:t> </a:t>
            </a:r>
            <a:r>
              <a:rPr lang="en-US" sz="3200" dirty="0" err="1" smtClean="0">
                <a:latin typeface="Arial" panose="020B0604020202020204" pitchFamily="34" charset="0"/>
                <a:cs typeface="Arial" panose="020B0604020202020204" pitchFamily="34" charset="0"/>
              </a:rPr>
              <a:t>hak-haknya</a:t>
            </a:r>
            <a:r>
              <a:rPr lang="en-US" sz="3200" dirty="0" smtClean="0">
                <a:latin typeface="Arial" panose="020B0604020202020204" pitchFamily="34" charset="0"/>
                <a:cs typeface="Arial" panose="020B0604020202020204" pitchFamily="34" charset="0"/>
              </a:rPr>
              <a:t> yang </a:t>
            </a:r>
            <a:r>
              <a:rPr lang="en-US" sz="3200" dirty="0" err="1" smtClean="0">
                <a:latin typeface="Arial" panose="020B0604020202020204" pitchFamily="34" charset="0"/>
                <a:cs typeface="Arial" panose="020B0604020202020204" pitchFamily="34" charset="0"/>
              </a:rPr>
              <a:t>mungkin</a:t>
            </a:r>
            <a:r>
              <a:rPr lang="en-US" sz="3200" dirty="0" smtClean="0">
                <a:latin typeface="Arial" panose="020B0604020202020204" pitchFamily="34" charset="0"/>
                <a:cs typeface="Arial" panose="020B0604020202020204" pitchFamily="34" charset="0"/>
              </a:rPr>
              <a:t> </a:t>
            </a:r>
            <a:r>
              <a:rPr lang="en-US" sz="3200" dirty="0" err="1" smtClean="0">
                <a:latin typeface="Arial" panose="020B0604020202020204" pitchFamily="34" charset="0"/>
                <a:cs typeface="Arial" panose="020B0604020202020204" pitchFamily="34" charset="0"/>
              </a:rPr>
              <a:t>terancam</a:t>
            </a:r>
            <a:r>
              <a:rPr lang="en-US" sz="3200" dirty="0" smtClean="0">
                <a:latin typeface="Arial" panose="020B0604020202020204" pitchFamily="34" charset="0"/>
                <a:cs typeface="Arial" panose="020B0604020202020204" pitchFamily="34" charset="0"/>
              </a:rPr>
              <a:t> </a:t>
            </a:r>
            <a:r>
              <a:rPr lang="en-US" sz="3200" dirty="0" err="1" smtClean="0">
                <a:latin typeface="Arial" panose="020B0604020202020204" pitchFamily="34" charset="0"/>
                <a:cs typeface="Arial" panose="020B0604020202020204" pitchFamily="34" charset="0"/>
              </a:rPr>
              <a:t>dan</a:t>
            </a:r>
            <a:r>
              <a:rPr lang="en-US" sz="3200" dirty="0" smtClean="0">
                <a:latin typeface="Arial" panose="020B0604020202020204" pitchFamily="34" charset="0"/>
                <a:cs typeface="Arial" panose="020B0604020202020204" pitchFamily="34" charset="0"/>
              </a:rPr>
              <a:t> </a:t>
            </a:r>
            <a:r>
              <a:rPr lang="en-US" sz="3200" dirty="0" err="1" smtClean="0">
                <a:latin typeface="Arial" panose="020B0604020202020204" pitchFamily="34" charset="0"/>
                <a:cs typeface="Arial" panose="020B0604020202020204" pitchFamily="34" charset="0"/>
              </a:rPr>
              <a:t>sekaligus</a:t>
            </a:r>
            <a:r>
              <a:rPr lang="en-US" sz="3200" dirty="0" smtClean="0">
                <a:latin typeface="Arial" panose="020B0604020202020204" pitchFamily="34" charset="0"/>
                <a:cs typeface="Arial" panose="020B0604020202020204" pitchFamily="34" charset="0"/>
              </a:rPr>
              <a:t> </a:t>
            </a:r>
            <a:r>
              <a:rPr lang="en-US" sz="3200" dirty="0" err="1" smtClean="0">
                <a:latin typeface="Arial" panose="020B0604020202020204" pitchFamily="34" charset="0"/>
                <a:cs typeface="Arial" panose="020B0604020202020204" pitchFamily="34" charset="0"/>
              </a:rPr>
              <a:t>membatasi</a:t>
            </a:r>
            <a:r>
              <a:rPr lang="en-US" sz="3200" dirty="0" smtClean="0">
                <a:latin typeface="Arial" panose="020B0604020202020204" pitchFamily="34" charset="0"/>
                <a:cs typeface="Arial" panose="020B0604020202020204" pitchFamily="34" charset="0"/>
              </a:rPr>
              <a:t> </a:t>
            </a:r>
            <a:r>
              <a:rPr lang="en-US" sz="3200" dirty="0" err="1" smtClean="0">
                <a:latin typeface="Arial" panose="020B0604020202020204" pitchFamily="34" charset="0"/>
                <a:cs typeface="Arial" panose="020B0604020202020204" pitchFamily="34" charset="0"/>
              </a:rPr>
              <a:t>tindakan</a:t>
            </a:r>
            <a:r>
              <a:rPr lang="en-US" sz="3200" dirty="0" smtClean="0">
                <a:latin typeface="Arial" panose="020B0604020202020204" pitchFamily="34" charset="0"/>
                <a:cs typeface="Arial" panose="020B0604020202020204" pitchFamily="34" charset="0"/>
              </a:rPr>
              <a:t> </a:t>
            </a:r>
            <a:r>
              <a:rPr lang="en-US" sz="3200" dirty="0" err="1" smtClean="0">
                <a:latin typeface="Arial" panose="020B0604020202020204" pitchFamily="34" charset="0"/>
                <a:cs typeface="Arial" panose="020B0604020202020204" pitchFamily="34" charset="0"/>
              </a:rPr>
              <a:t>penguasa</a:t>
            </a:r>
            <a:r>
              <a:rPr lang="en-US" sz="3200" dirty="0" smtClean="0">
                <a:latin typeface="Arial" panose="020B0604020202020204" pitchFamily="34" charset="0"/>
                <a:cs typeface="Arial" panose="020B0604020202020204" pitchFamily="34" charset="0"/>
              </a:rPr>
              <a:t>;</a:t>
            </a:r>
          </a:p>
          <a:p>
            <a:pPr marL="514350" indent="-514350" algn="just">
              <a:buAutoNum type="arabicPeriod"/>
            </a:pPr>
            <a:r>
              <a:rPr lang="en-US" sz="3200" dirty="0" err="1" smtClean="0">
                <a:latin typeface="Arial" panose="020B0604020202020204" pitchFamily="34" charset="0"/>
                <a:cs typeface="Arial" panose="020B0604020202020204" pitchFamily="34" charset="0"/>
              </a:rPr>
              <a:t>Adanya</a:t>
            </a:r>
            <a:r>
              <a:rPr lang="en-US" sz="3200" dirty="0" smtClean="0">
                <a:latin typeface="Arial" panose="020B0604020202020204" pitchFamily="34" charset="0"/>
                <a:cs typeface="Arial" panose="020B0604020202020204" pitchFamily="34" charset="0"/>
              </a:rPr>
              <a:t> </a:t>
            </a:r>
            <a:r>
              <a:rPr lang="en-US" sz="3200" dirty="0" err="1" smtClean="0">
                <a:latin typeface="Arial" panose="020B0604020202020204" pitchFamily="34" charset="0"/>
                <a:cs typeface="Arial" panose="020B0604020202020204" pitchFamily="34" charset="0"/>
              </a:rPr>
              <a:t>keinginan</a:t>
            </a:r>
            <a:r>
              <a:rPr lang="en-US" sz="3200" dirty="0" smtClean="0">
                <a:latin typeface="Arial" panose="020B0604020202020204" pitchFamily="34" charset="0"/>
                <a:cs typeface="Arial" panose="020B0604020202020204" pitchFamily="34" charset="0"/>
              </a:rPr>
              <a:t> </a:t>
            </a:r>
            <a:r>
              <a:rPr lang="en-US" sz="3200" dirty="0" err="1" smtClean="0">
                <a:latin typeface="Arial" panose="020B0604020202020204" pitchFamily="34" charset="0"/>
                <a:cs typeface="Arial" panose="020B0604020202020204" pitchFamily="34" charset="0"/>
              </a:rPr>
              <a:t>dari</a:t>
            </a:r>
            <a:r>
              <a:rPr lang="en-US" sz="3200" dirty="0" smtClean="0">
                <a:latin typeface="Arial" panose="020B0604020202020204" pitchFamily="34" charset="0"/>
                <a:cs typeface="Arial" panose="020B0604020202020204" pitchFamily="34" charset="0"/>
              </a:rPr>
              <a:t> </a:t>
            </a:r>
            <a:r>
              <a:rPr lang="en-US" sz="3200" dirty="0" err="1" smtClean="0">
                <a:latin typeface="Arial" panose="020B0604020202020204" pitchFamily="34" charset="0"/>
                <a:cs typeface="Arial" panose="020B0604020202020204" pitchFamily="34" charset="0"/>
              </a:rPr>
              <a:t>pihak</a:t>
            </a:r>
            <a:r>
              <a:rPr lang="en-US" sz="3200" dirty="0" smtClean="0">
                <a:latin typeface="Arial" panose="020B0604020202020204" pitchFamily="34" charset="0"/>
                <a:cs typeface="Arial" panose="020B0604020202020204" pitchFamily="34" charset="0"/>
              </a:rPr>
              <a:t> yang </a:t>
            </a:r>
            <a:r>
              <a:rPr lang="en-US" sz="3200" dirty="0" err="1" smtClean="0">
                <a:latin typeface="Arial" panose="020B0604020202020204" pitchFamily="34" charset="0"/>
                <a:cs typeface="Arial" panose="020B0604020202020204" pitchFamily="34" charset="0"/>
              </a:rPr>
              <a:t>diperintah</a:t>
            </a:r>
            <a:r>
              <a:rPr lang="en-US" sz="3200" dirty="0" smtClean="0">
                <a:latin typeface="Arial" panose="020B0604020202020204" pitchFamily="34" charset="0"/>
                <a:cs typeface="Arial" panose="020B0604020202020204" pitchFamily="34" charset="0"/>
              </a:rPr>
              <a:t> </a:t>
            </a:r>
            <a:r>
              <a:rPr lang="en-US" sz="3200" dirty="0" err="1" smtClean="0">
                <a:latin typeface="Arial" panose="020B0604020202020204" pitchFamily="34" charset="0"/>
                <a:cs typeface="Arial" panose="020B0604020202020204" pitchFamily="34" charset="0"/>
              </a:rPr>
              <a:t>atau</a:t>
            </a:r>
            <a:r>
              <a:rPr lang="en-US" sz="3200" dirty="0" smtClean="0">
                <a:latin typeface="Arial" panose="020B0604020202020204" pitchFamily="34" charset="0"/>
                <a:cs typeface="Arial" panose="020B0604020202020204" pitchFamily="34" charset="0"/>
              </a:rPr>
              <a:t> yang </a:t>
            </a:r>
            <a:r>
              <a:rPr lang="en-US" sz="3200" dirty="0" err="1" smtClean="0">
                <a:latin typeface="Arial" panose="020B0604020202020204" pitchFamily="34" charset="0"/>
                <a:cs typeface="Arial" panose="020B0604020202020204" pitchFamily="34" charset="0"/>
              </a:rPr>
              <a:t>memerintah</a:t>
            </a:r>
            <a:r>
              <a:rPr lang="en-US" sz="3200" dirty="0" smtClean="0">
                <a:latin typeface="Arial" panose="020B0604020202020204" pitchFamily="34" charset="0"/>
                <a:cs typeface="Arial" panose="020B0604020202020204" pitchFamily="34" charset="0"/>
              </a:rPr>
              <a:t> </a:t>
            </a:r>
            <a:r>
              <a:rPr lang="en-US" sz="3200" dirty="0" err="1" smtClean="0">
                <a:latin typeface="Arial" panose="020B0604020202020204" pitchFamily="34" charset="0"/>
                <a:cs typeface="Arial" panose="020B0604020202020204" pitchFamily="34" charset="0"/>
              </a:rPr>
              <a:t>dengan</a:t>
            </a:r>
            <a:r>
              <a:rPr lang="en-US" sz="3200" dirty="0" smtClean="0">
                <a:latin typeface="Arial" panose="020B0604020202020204" pitchFamily="34" charset="0"/>
                <a:cs typeface="Arial" panose="020B0604020202020204" pitchFamily="34" charset="0"/>
              </a:rPr>
              <a:t> </a:t>
            </a:r>
            <a:r>
              <a:rPr lang="en-US" sz="3200" dirty="0" err="1" smtClean="0">
                <a:latin typeface="Arial" panose="020B0604020202020204" pitchFamily="34" charset="0"/>
                <a:cs typeface="Arial" panose="020B0604020202020204" pitchFamily="34" charset="0"/>
              </a:rPr>
              <a:t>harapan</a:t>
            </a:r>
            <a:r>
              <a:rPr lang="en-US" sz="3200" dirty="0" smtClean="0">
                <a:latin typeface="Arial" panose="020B0604020202020204" pitchFamily="34" charset="0"/>
                <a:cs typeface="Arial" panose="020B0604020202020204" pitchFamily="34" charset="0"/>
              </a:rPr>
              <a:t> </a:t>
            </a:r>
            <a:r>
              <a:rPr lang="en-US" sz="3200" dirty="0" err="1" smtClean="0">
                <a:latin typeface="Arial" panose="020B0604020202020204" pitchFamily="34" charset="0"/>
                <a:cs typeface="Arial" panose="020B0604020202020204" pitchFamily="34" charset="0"/>
              </a:rPr>
              <a:t>untuk</a:t>
            </a:r>
            <a:r>
              <a:rPr lang="en-US" sz="3200" dirty="0" smtClean="0">
                <a:latin typeface="Arial" panose="020B0604020202020204" pitchFamily="34" charset="0"/>
                <a:cs typeface="Arial" panose="020B0604020202020204" pitchFamily="34" charset="0"/>
              </a:rPr>
              <a:t> </a:t>
            </a:r>
            <a:r>
              <a:rPr lang="en-US" sz="3200" dirty="0" err="1" smtClean="0">
                <a:latin typeface="Arial" panose="020B0604020202020204" pitchFamily="34" charset="0"/>
                <a:cs typeface="Arial" panose="020B0604020202020204" pitchFamily="34" charset="0"/>
              </a:rPr>
              <a:t>menjamin</a:t>
            </a:r>
            <a:r>
              <a:rPr lang="en-US" sz="3200" dirty="0" smtClean="0">
                <a:latin typeface="Arial" panose="020B0604020202020204" pitchFamily="34" charset="0"/>
                <a:cs typeface="Arial" panose="020B0604020202020204" pitchFamily="34" charset="0"/>
              </a:rPr>
              <a:t> </a:t>
            </a:r>
            <a:r>
              <a:rPr lang="en-US" sz="3200" dirty="0" err="1" smtClean="0">
                <a:latin typeface="Arial" panose="020B0604020202020204" pitchFamily="34" charset="0"/>
                <a:cs typeface="Arial" panose="020B0604020202020204" pitchFamily="34" charset="0"/>
              </a:rPr>
              <a:t>rakyatnya</a:t>
            </a:r>
            <a:r>
              <a:rPr lang="en-US" sz="3200" dirty="0" smtClean="0">
                <a:latin typeface="Arial" panose="020B0604020202020204" pitchFamily="34" charset="0"/>
                <a:cs typeface="Arial" panose="020B0604020202020204" pitchFamily="34" charset="0"/>
              </a:rPr>
              <a:t> </a:t>
            </a:r>
            <a:r>
              <a:rPr lang="en-US" sz="3200" dirty="0" err="1" smtClean="0">
                <a:latin typeface="Arial" panose="020B0604020202020204" pitchFamily="34" charset="0"/>
                <a:cs typeface="Arial" panose="020B0604020202020204" pitchFamily="34" charset="0"/>
              </a:rPr>
              <a:t>dengan</a:t>
            </a:r>
            <a:r>
              <a:rPr lang="en-US" sz="3200" dirty="0" smtClean="0">
                <a:latin typeface="Arial" panose="020B0604020202020204" pitchFamily="34" charset="0"/>
                <a:cs typeface="Arial" panose="020B0604020202020204" pitchFamily="34" charset="0"/>
              </a:rPr>
              <a:t> </a:t>
            </a:r>
            <a:r>
              <a:rPr lang="en-US" sz="3200" dirty="0" err="1" smtClean="0">
                <a:latin typeface="Arial" panose="020B0604020202020204" pitchFamily="34" charset="0"/>
                <a:cs typeface="Arial" panose="020B0604020202020204" pitchFamily="34" charset="0"/>
              </a:rPr>
              <a:t>menentukan</a:t>
            </a:r>
            <a:r>
              <a:rPr lang="en-US" sz="3200" dirty="0" smtClean="0">
                <a:latin typeface="Arial" panose="020B0604020202020204" pitchFamily="34" charset="0"/>
                <a:cs typeface="Arial" panose="020B0604020202020204" pitchFamily="34" charset="0"/>
              </a:rPr>
              <a:t> </a:t>
            </a:r>
            <a:r>
              <a:rPr lang="en-US" sz="3200" dirty="0" err="1" smtClean="0">
                <a:latin typeface="Arial" panose="020B0604020202020204" pitchFamily="34" charset="0"/>
                <a:cs typeface="Arial" panose="020B0604020202020204" pitchFamily="34" charset="0"/>
              </a:rPr>
              <a:t>bentuk</a:t>
            </a:r>
            <a:r>
              <a:rPr lang="en-US" sz="3200" dirty="0" smtClean="0">
                <a:latin typeface="Arial" panose="020B0604020202020204" pitchFamily="34" charset="0"/>
                <a:cs typeface="Arial" panose="020B0604020202020204" pitchFamily="34" charset="0"/>
              </a:rPr>
              <a:t> </a:t>
            </a:r>
            <a:r>
              <a:rPr lang="en-US" sz="3200" dirty="0" err="1" smtClean="0">
                <a:latin typeface="Arial" panose="020B0604020202020204" pitchFamily="34" charset="0"/>
                <a:cs typeface="Arial" panose="020B0604020202020204" pitchFamily="34" charset="0"/>
              </a:rPr>
              <a:t>suatu</a:t>
            </a:r>
            <a:r>
              <a:rPr lang="en-US" sz="3200" dirty="0" smtClean="0">
                <a:latin typeface="Arial" panose="020B0604020202020204" pitchFamily="34" charset="0"/>
                <a:cs typeface="Arial" panose="020B0604020202020204" pitchFamily="34" charset="0"/>
              </a:rPr>
              <a:t> </a:t>
            </a:r>
            <a:r>
              <a:rPr lang="en-US" sz="3200" dirty="0" err="1" smtClean="0">
                <a:latin typeface="Arial" panose="020B0604020202020204" pitchFamily="34" charset="0"/>
                <a:cs typeface="Arial" panose="020B0604020202020204" pitchFamily="34" charset="0"/>
              </a:rPr>
              <a:t>sistem</a:t>
            </a:r>
            <a:r>
              <a:rPr lang="en-US" sz="3200" dirty="0" smtClean="0">
                <a:latin typeface="Arial" panose="020B0604020202020204" pitchFamily="34" charset="0"/>
                <a:cs typeface="Arial" panose="020B0604020202020204" pitchFamily="34" charset="0"/>
              </a:rPr>
              <a:t> </a:t>
            </a:r>
            <a:r>
              <a:rPr lang="en-US" sz="3200" dirty="0" err="1" smtClean="0">
                <a:latin typeface="Arial" panose="020B0604020202020204" pitchFamily="34" charset="0"/>
                <a:cs typeface="Arial" panose="020B0604020202020204" pitchFamily="34" charset="0"/>
              </a:rPr>
              <a:t>ketatanegaraan</a:t>
            </a:r>
            <a:r>
              <a:rPr lang="en-US" sz="3200" dirty="0" smtClean="0">
                <a:latin typeface="Arial" panose="020B0604020202020204" pitchFamily="34" charset="0"/>
                <a:cs typeface="Arial" panose="020B0604020202020204" pitchFamily="34" charset="0"/>
              </a:rPr>
              <a:t> </a:t>
            </a:r>
            <a:r>
              <a:rPr lang="en-US" sz="3200" dirty="0" err="1" smtClean="0">
                <a:latin typeface="Arial" panose="020B0604020202020204" pitchFamily="34" charset="0"/>
                <a:cs typeface="Arial" panose="020B0604020202020204" pitchFamily="34" charset="0"/>
              </a:rPr>
              <a:t>tertentu</a:t>
            </a:r>
            <a:r>
              <a:rPr lang="en-US" sz="3200" dirty="0" smtClean="0">
                <a:latin typeface="Arial" panose="020B0604020202020204" pitchFamily="34" charset="0"/>
                <a:cs typeface="Arial" panose="020B0604020202020204" pitchFamily="34" charset="0"/>
              </a:rPr>
              <a:t>.</a:t>
            </a:r>
            <a:endParaRPr lang="en-US" sz="32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93157916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96240" y="533401"/>
            <a:ext cx="9814560" cy="5592763"/>
          </a:xfrm>
          <a:solidFill>
            <a:schemeClr val="tx1">
              <a:lumMod val="50000"/>
              <a:lumOff val="50000"/>
            </a:schemeClr>
          </a:solidFill>
        </p:spPr>
        <p:txBody>
          <a:bodyPr>
            <a:normAutofit/>
          </a:bodyPr>
          <a:lstStyle/>
          <a:p>
            <a:pPr marL="514350" indent="-514350" algn="just">
              <a:buFont typeface="+mj-lt"/>
              <a:buAutoNum type="arabicPeriod" startAt="3"/>
            </a:pPr>
            <a:r>
              <a:rPr lang="en-US" sz="3600" dirty="0" err="1" smtClean="0">
                <a:latin typeface="Arial" panose="020B0604020202020204" pitchFamily="34" charset="0"/>
                <a:cs typeface="Arial" panose="020B0604020202020204" pitchFamily="34" charset="0"/>
              </a:rPr>
              <a:t>Adanya</a:t>
            </a:r>
            <a:r>
              <a:rPr lang="en-US" sz="3600" dirty="0" smtClean="0">
                <a:latin typeface="Arial" panose="020B0604020202020204" pitchFamily="34" charset="0"/>
                <a:cs typeface="Arial" panose="020B0604020202020204" pitchFamily="34" charset="0"/>
              </a:rPr>
              <a:t> </a:t>
            </a:r>
            <a:r>
              <a:rPr lang="en-US" sz="3600" dirty="0" err="1" smtClean="0">
                <a:latin typeface="Arial" panose="020B0604020202020204" pitchFamily="34" charset="0"/>
                <a:cs typeface="Arial" panose="020B0604020202020204" pitchFamily="34" charset="0"/>
              </a:rPr>
              <a:t>keinginan</a:t>
            </a:r>
            <a:r>
              <a:rPr lang="en-US" sz="3600" dirty="0" smtClean="0">
                <a:latin typeface="Arial" panose="020B0604020202020204" pitchFamily="34" charset="0"/>
                <a:cs typeface="Arial" panose="020B0604020202020204" pitchFamily="34" charset="0"/>
              </a:rPr>
              <a:t> </a:t>
            </a:r>
            <a:r>
              <a:rPr lang="en-US" sz="3600" dirty="0" err="1" smtClean="0">
                <a:latin typeface="Arial" panose="020B0604020202020204" pitchFamily="34" charset="0"/>
                <a:cs typeface="Arial" panose="020B0604020202020204" pitchFamily="34" charset="0"/>
              </a:rPr>
              <a:t>dari</a:t>
            </a:r>
            <a:r>
              <a:rPr lang="en-US" sz="3600" dirty="0" smtClean="0">
                <a:latin typeface="Arial" panose="020B0604020202020204" pitchFamily="34" charset="0"/>
                <a:cs typeface="Arial" panose="020B0604020202020204" pitchFamily="34" charset="0"/>
              </a:rPr>
              <a:t> </a:t>
            </a:r>
            <a:r>
              <a:rPr lang="en-US" sz="3600" dirty="0" err="1" smtClean="0">
                <a:latin typeface="Arial" panose="020B0604020202020204" pitchFamily="34" charset="0"/>
                <a:cs typeface="Arial" panose="020B0604020202020204" pitchFamily="34" charset="0"/>
              </a:rPr>
              <a:t>pembentuk</a:t>
            </a:r>
            <a:r>
              <a:rPr lang="en-US" sz="3600" dirty="0" smtClean="0">
                <a:latin typeface="Arial" panose="020B0604020202020204" pitchFamily="34" charset="0"/>
                <a:cs typeface="Arial" panose="020B0604020202020204" pitchFamily="34" charset="0"/>
              </a:rPr>
              <a:t> </a:t>
            </a:r>
            <a:r>
              <a:rPr lang="en-US" sz="3600" dirty="0" err="1" smtClean="0">
                <a:latin typeface="Arial" panose="020B0604020202020204" pitchFamily="34" charset="0"/>
                <a:cs typeface="Arial" panose="020B0604020202020204" pitchFamily="34" charset="0"/>
              </a:rPr>
              <a:t>negara</a:t>
            </a:r>
            <a:r>
              <a:rPr lang="en-US" sz="3600" dirty="0" smtClean="0">
                <a:latin typeface="Arial" panose="020B0604020202020204" pitchFamily="34" charset="0"/>
                <a:cs typeface="Arial" panose="020B0604020202020204" pitchFamily="34" charset="0"/>
              </a:rPr>
              <a:t> yang </a:t>
            </a:r>
            <a:r>
              <a:rPr lang="en-US" sz="3600" dirty="0" err="1" smtClean="0">
                <a:latin typeface="Arial" panose="020B0604020202020204" pitchFamily="34" charset="0"/>
                <a:cs typeface="Arial" panose="020B0604020202020204" pitchFamily="34" charset="0"/>
              </a:rPr>
              <a:t>baru</a:t>
            </a:r>
            <a:r>
              <a:rPr lang="en-US" sz="3600" dirty="0" smtClean="0">
                <a:latin typeface="Arial" panose="020B0604020202020204" pitchFamily="34" charset="0"/>
                <a:cs typeface="Arial" panose="020B0604020202020204" pitchFamily="34" charset="0"/>
              </a:rPr>
              <a:t> </a:t>
            </a:r>
            <a:r>
              <a:rPr lang="en-US" sz="3600" dirty="0" err="1" smtClean="0">
                <a:latin typeface="Arial" panose="020B0604020202020204" pitchFamily="34" charset="0"/>
                <a:cs typeface="Arial" panose="020B0604020202020204" pitchFamily="34" charset="0"/>
              </a:rPr>
              <a:t>untuk</a:t>
            </a:r>
            <a:r>
              <a:rPr lang="en-US" sz="3600" dirty="0" smtClean="0">
                <a:latin typeface="Arial" panose="020B0604020202020204" pitchFamily="34" charset="0"/>
                <a:cs typeface="Arial" panose="020B0604020202020204" pitchFamily="34" charset="0"/>
              </a:rPr>
              <a:t> </a:t>
            </a:r>
            <a:r>
              <a:rPr lang="en-US" sz="3600" dirty="0" err="1" smtClean="0">
                <a:latin typeface="Arial" panose="020B0604020202020204" pitchFamily="34" charset="0"/>
                <a:cs typeface="Arial" panose="020B0604020202020204" pitchFamily="34" charset="0"/>
              </a:rPr>
              <a:t>menjamin</a:t>
            </a:r>
            <a:r>
              <a:rPr lang="en-US" sz="3600" dirty="0" smtClean="0">
                <a:latin typeface="Arial" panose="020B0604020202020204" pitchFamily="34" charset="0"/>
                <a:cs typeface="Arial" panose="020B0604020202020204" pitchFamily="34" charset="0"/>
              </a:rPr>
              <a:t> </a:t>
            </a:r>
            <a:r>
              <a:rPr lang="en-US" sz="3600" dirty="0" err="1" smtClean="0">
                <a:latin typeface="Arial" panose="020B0604020202020204" pitchFamily="34" charset="0"/>
                <a:cs typeface="Arial" panose="020B0604020202020204" pitchFamily="34" charset="0"/>
              </a:rPr>
              <a:t>tata</a:t>
            </a:r>
            <a:r>
              <a:rPr lang="en-US" sz="3600" dirty="0" smtClean="0">
                <a:latin typeface="Arial" panose="020B0604020202020204" pitchFamily="34" charset="0"/>
                <a:cs typeface="Arial" panose="020B0604020202020204" pitchFamily="34" charset="0"/>
              </a:rPr>
              <a:t> </a:t>
            </a:r>
            <a:r>
              <a:rPr lang="en-US" sz="3600" dirty="0" err="1" smtClean="0">
                <a:latin typeface="Arial" panose="020B0604020202020204" pitchFamily="34" charset="0"/>
                <a:cs typeface="Arial" panose="020B0604020202020204" pitchFamily="34" charset="0"/>
              </a:rPr>
              <a:t>cara</a:t>
            </a:r>
            <a:r>
              <a:rPr lang="en-US" sz="3600" dirty="0" smtClean="0">
                <a:latin typeface="Arial" panose="020B0604020202020204" pitchFamily="34" charset="0"/>
                <a:cs typeface="Arial" panose="020B0604020202020204" pitchFamily="34" charset="0"/>
              </a:rPr>
              <a:t> </a:t>
            </a:r>
            <a:r>
              <a:rPr lang="en-US" sz="3600" dirty="0" err="1" smtClean="0">
                <a:latin typeface="Arial" panose="020B0604020202020204" pitchFamily="34" charset="0"/>
                <a:cs typeface="Arial" panose="020B0604020202020204" pitchFamily="34" charset="0"/>
              </a:rPr>
              <a:t>penyelenggaraan</a:t>
            </a:r>
            <a:r>
              <a:rPr lang="en-US" sz="3600" dirty="0" smtClean="0">
                <a:latin typeface="Arial" panose="020B0604020202020204" pitchFamily="34" charset="0"/>
                <a:cs typeface="Arial" panose="020B0604020202020204" pitchFamily="34" charset="0"/>
              </a:rPr>
              <a:t> </a:t>
            </a:r>
            <a:r>
              <a:rPr lang="en-US" sz="3600" dirty="0" err="1" smtClean="0">
                <a:latin typeface="Arial" panose="020B0604020202020204" pitchFamily="34" charset="0"/>
                <a:cs typeface="Arial" panose="020B0604020202020204" pitchFamily="34" charset="0"/>
              </a:rPr>
              <a:t>ketatanegaraan</a:t>
            </a:r>
            <a:r>
              <a:rPr lang="en-US" sz="3600" dirty="0" smtClean="0">
                <a:latin typeface="Arial" panose="020B0604020202020204" pitchFamily="34" charset="0"/>
                <a:cs typeface="Arial" panose="020B0604020202020204" pitchFamily="34" charset="0"/>
              </a:rPr>
              <a:t>;</a:t>
            </a:r>
          </a:p>
          <a:p>
            <a:pPr marL="514350" indent="-514350" algn="just">
              <a:buFont typeface="+mj-lt"/>
              <a:buAutoNum type="arabicPeriod" startAt="3"/>
            </a:pPr>
            <a:r>
              <a:rPr lang="en-US" sz="3600" dirty="0" err="1" smtClean="0">
                <a:latin typeface="Arial" panose="020B0604020202020204" pitchFamily="34" charset="0"/>
                <a:cs typeface="Arial" panose="020B0604020202020204" pitchFamily="34" charset="0"/>
              </a:rPr>
              <a:t>Adanya</a:t>
            </a:r>
            <a:r>
              <a:rPr lang="en-US" sz="3600" dirty="0" smtClean="0">
                <a:latin typeface="Arial" panose="020B0604020202020204" pitchFamily="34" charset="0"/>
                <a:cs typeface="Arial" panose="020B0604020202020204" pitchFamily="34" charset="0"/>
              </a:rPr>
              <a:t> </a:t>
            </a:r>
            <a:r>
              <a:rPr lang="en-US" sz="3600" dirty="0" err="1" smtClean="0">
                <a:latin typeface="Arial" panose="020B0604020202020204" pitchFamily="34" charset="0"/>
                <a:cs typeface="Arial" panose="020B0604020202020204" pitchFamily="34" charset="0"/>
              </a:rPr>
              <a:t>keinginan</a:t>
            </a:r>
            <a:r>
              <a:rPr lang="en-US" sz="3600" dirty="0" smtClean="0">
                <a:latin typeface="Arial" panose="020B0604020202020204" pitchFamily="34" charset="0"/>
                <a:cs typeface="Arial" panose="020B0604020202020204" pitchFamily="34" charset="0"/>
              </a:rPr>
              <a:t> </a:t>
            </a:r>
            <a:r>
              <a:rPr lang="en-US" sz="3600" dirty="0" err="1" smtClean="0">
                <a:latin typeface="Arial" panose="020B0604020202020204" pitchFamily="34" charset="0"/>
                <a:cs typeface="Arial" panose="020B0604020202020204" pitchFamily="34" charset="0"/>
              </a:rPr>
              <a:t>untuk</a:t>
            </a:r>
            <a:r>
              <a:rPr lang="en-US" sz="3600" dirty="0" smtClean="0">
                <a:latin typeface="Arial" panose="020B0604020202020204" pitchFamily="34" charset="0"/>
                <a:cs typeface="Arial" panose="020B0604020202020204" pitchFamily="34" charset="0"/>
              </a:rPr>
              <a:t> </a:t>
            </a:r>
            <a:r>
              <a:rPr lang="en-US" sz="3600" dirty="0" err="1" smtClean="0">
                <a:latin typeface="Arial" panose="020B0604020202020204" pitchFamily="34" charset="0"/>
                <a:cs typeface="Arial" panose="020B0604020202020204" pitchFamily="34" charset="0"/>
              </a:rPr>
              <a:t>menjamin</a:t>
            </a:r>
            <a:r>
              <a:rPr lang="en-US" sz="3600" dirty="0" smtClean="0">
                <a:latin typeface="Arial" panose="020B0604020202020204" pitchFamily="34" charset="0"/>
                <a:cs typeface="Arial" panose="020B0604020202020204" pitchFamily="34" charset="0"/>
              </a:rPr>
              <a:t> </a:t>
            </a:r>
            <a:r>
              <a:rPr lang="en-US" sz="3600" dirty="0" err="1" smtClean="0">
                <a:latin typeface="Arial" panose="020B0604020202020204" pitchFamily="34" charset="0"/>
                <a:cs typeface="Arial" panose="020B0604020202020204" pitchFamily="34" charset="0"/>
              </a:rPr>
              <a:t>kerja</a:t>
            </a:r>
            <a:r>
              <a:rPr lang="en-US" sz="3600" dirty="0" smtClean="0">
                <a:latin typeface="Arial" panose="020B0604020202020204" pitchFamily="34" charset="0"/>
                <a:cs typeface="Arial" panose="020B0604020202020204" pitchFamily="34" charset="0"/>
              </a:rPr>
              <a:t> </a:t>
            </a:r>
            <a:r>
              <a:rPr lang="en-US" sz="3600" dirty="0" err="1" smtClean="0">
                <a:latin typeface="Arial" panose="020B0604020202020204" pitchFamily="34" charset="0"/>
                <a:cs typeface="Arial" panose="020B0604020202020204" pitchFamily="34" charset="0"/>
              </a:rPr>
              <a:t>sama</a:t>
            </a:r>
            <a:r>
              <a:rPr lang="en-US" sz="3600" dirty="0" smtClean="0">
                <a:latin typeface="Arial" panose="020B0604020202020204" pitchFamily="34" charset="0"/>
                <a:cs typeface="Arial" panose="020B0604020202020204" pitchFamily="34" charset="0"/>
              </a:rPr>
              <a:t> yang </a:t>
            </a:r>
            <a:r>
              <a:rPr lang="en-US" sz="3600" dirty="0" err="1" smtClean="0">
                <a:latin typeface="Arial" panose="020B0604020202020204" pitchFamily="34" charset="0"/>
                <a:cs typeface="Arial" panose="020B0604020202020204" pitchFamily="34" charset="0"/>
              </a:rPr>
              <a:t>efektif</a:t>
            </a:r>
            <a:r>
              <a:rPr lang="en-US" sz="3600" dirty="0" smtClean="0">
                <a:latin typeface="Arial" panose="020B0604020202020204" pitchFamily="34" charset="0"/>
                <a:cs typeface="Arial" panose="020B0604020202020204" pitchFamily="34" charset="0"/>
              </a:rPr>
              <a:t> </a:t>
            </a:r>
            <a:r>
              <a:rPr lang="en-US" sz="3600" dirty="0" err="1" smtClean="0">
                <a:latin typeface="Arial" panose="020B0604020202020204" pitchFamily="34" charset="0"/>
                <a:cs typeface="Arial" panose="020B0604020202020204" pitchFamily="34" charset="0"/>
              </a:rPr>
              <a:t>antar</a:t>
            </a:r>
            <a:r>
              <a:rPr lang="en-US" sz="3600" dirty="0" smtClean="0">
                <a:latin typeface="Arial" panose="020B0604020202020204" pitchFamily="34" charset="0"/>
                <a:cs typeface="Arial" panose="020B0604020202020204" pitchFamily="34" charset="0"/>
              </a:rPr>
              <a:t> </a:t>
            </a:r>
            <a:r>
              <a:rPr lang="en-US" sz="3600" dirty="0" err="1" smtClean="0">
                <a:latin typeface="Arial" panose="020B0604020202020204" pitchFamily="34" charset="0"/>
                <a:cs typeface="Arial" panose="020B0604020202020204" pitchFamily="34" charset="0"/>
              </a:rPr>
              <a:t>negara</a:t>
            </a:r>
            <a:r>
              <a:rPr lang="en-US" sz="3600" dirty="0" smtClean="0">
                <a:latin typeface="Arial" panose="020B0604020202020204" pitchFamily="34" charset="0"/>
                <a:cs typeface="Arial" panose="020B0604020202020204" pitchFamily="34" charset="0"/>
              </a:rPr>
              <a:t> </a:t>
            </a:r>
            <a:r>
              <a:rPr lang="en-US" sz="3600" dirty="0" err="1" smtClean="0">
                <a:latin typeface="Arial" panose="020B0604020202020204" pitchFamily="34" charset="0"/>
                <a:cs typeface="Arial" panose="020B0604020202020204" pitchFamily="34" charset="0"/>
              </a:rPr>
              <a:t>bagian</a:t>
            </a:r>
            <a:r>
              <a:rPr lang="en-US" sz="3600" dirty="0" smtClean="0">
                <a:latin typeface="Arial" panose="020B0604020202020204" pitchFamily="34" charset="0"/>
                <a:cs typeface="Arial" panose="020B0604020202020204" pitchFamily="34" charset="0"/>
              </a:rPr>
              <a:t>.</a:t>
            </a:r>
            <a:endParaRPr lang="en-US" sz="36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82433163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2920" y="1173480"/>
            <a:ext cx="3611880" cy="3398520"/>
          </a:xfrm>
          <a:solidFill>
            <a:schemeClr val="bg2">
              <a:lumMod val="50000"/>
            </a:schemeClr>
          </a:solidFill>
        </p:spPr>
        <p:txBody>
          <a:bodyPr>
            <a:noAutofit/>
          </a:bodyPr>
          <a:lstStyle/>
          <a:p>
            <a:pPr algn="ctr"/>
            <a:r>
              <a:rPr lang="id-ID" sz="4000" dirty="0" smtClean="0"/>
              <a:t>Konsep Negara Hukum </a:t>
            </a:r>
            <a:r>
              <a:rPr lang="id-ID" sz="3600" i="1" dirty="0" smtClean="0">
                <a:solidFill>
                  <a:srgbClr val="FF0000"/>
                </a:solidFill>
              </a:rPr>
              <a:t>(Rule of Law) </a:t>
            </a:r>
            <a:r>
              <a:rPr lang="id-ID" sz="4000" dirty="0" smtClean="0"/>
              <a:t>menurut Ahli</a:t>
            </a:r>
            <a:endParaRPr lang="id-ID" sz="4000" dirty="0"/>
          </a:p>
        </p:txBody>
      </p:sp>
      <p:sp>
        <p:nvSpPr>
          <p:cNvPr id="3" name="Content Placeholder 2"/>
          <p:cNvSpPr>
            <a:spLocks noGrp="1"/>
          </p:cNvSpPr>
          <p:nvPr>
            <p:ph idx="1"/>
          </p:nvPr>
        </p:nvSpPr>
        <p:spPr>
          <a:xfrm>
            <a:off x="4504267" y="304800"/>
            <a:ext cx="6079066" cy="6111240"/>
          </a:xfrm>
        </p:spPr>
        <p:txBody>
          <a:bodyPr>
            <a:noAutofit/>
          </a:bodyPr>
          <a:lstStyle/>
          <a:p>
            <a:pPr algn="just"/>
            <a:r>
              <a:rPr lang="id-ID" sz="2800" i="1" dirty="0"/>
              <a:t>The Rule Of Law</a:t>
            </a:r>
            <a:r>
              <a:rPr lang="id-ID" sz="2800" dirty="0"/>
              <a:t> merupakan satu konsep yang dikemukakan oleh seorang Albert Venn Dicey pada tahun 1885 yang dituangkannya dalam sebuah buku berjudul </a:t>
            </a:r>
            <a:r>
              <a:rPr lang="id-ID" sz="2800" i="1" dirty="0"/>
              <a:t>Introduction To The Study Of The Law Of  Constitution</a:t>
            </a:r>
            <a:r>
              <a:rPr lang="id-ID" sz="2800" dirty="0"/>
              <a:t>. </a:t>
            </a:r>
          </a:p>
          <a:p>
            <a:pPr algn="just"/>
            <a:r>
              <a:rPr lang="id-ID" sz="2800" dirty="0" smtClean="0"/>
              <a:t>Sejak </a:t>
            </a:r>
            <a:r>
              <a:rPr lang="id-ID" sz="2800" dirty="0"/>
              <a:t>itulah </a:t>
            </a:r>
            <a:r>
              <a:rPr lang="id-ID" sz="2800" i="1" dirty="0"/>
              <a:t>The Rule Of Law</a:t>
            </a:r>
            <a:r>
              <a:rPr lang="id-ID" sz="2800" dirty="0"/>
              <a:t> mulai menjadi bahan kajian dalam pengembangan negara hukum, bahkan menyebar ke setiap negara yang memiliki sistem berbeda-beda</a:t>
            </a:r>
          </a:p>
        </p:txBody>
      </p:sp>
    </p:spTree>
    <p:extLst>
      <p:ext uri="{BB962C8B-B14F-4D97-AF65-F5344CB8AC3E}">
        <p14:creationId xmlns:p14="http://schemas.microsoft.com/office/powerpoint/2010/main" val="285741264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02920" y="609601"/>
            <a:ext cx="10271760" cy="5516563"/>
          </a:xfrm>
          <a:solidFill>
            <a:schemeClr val="tx1">
              <a:lumMod val="50000"/>
              <a:lumOff val="50000"/>
            </a:schemeClr>
          </a:solidFill>
        </p:spPr>
        <p:txBody>
          <a:bodyPr>
            <a:normAutofit/>
          </a:bodyPr>
          <a:lstStyle/>
          <a:p>
            <a:pPr algn="just"/>
            <a:r>
              <a:rPr lang="en-US" sz="3200" dirty="0" err="1" smtClean="0">
                <a:latin typeface="Arial" panose="020B0604020202020204" pitchFamily="34" charset="0"/>
                <a:cs typeface="Arial" panose="020B0604020202020204" pitchFamily="34" charset="0"/>
              </a:rPr>
              <a:t>Paham</a:t>
            </a:r>
            <a:r>
              <a:rPr lang="en-US" sz="3200" dirty="0" smtClean="0">
                <a:latin typeface="Arial" panose="020B0604020202020204" pitchFamily="34" charset="0"/>
                <a:cs typeface="Arial" panose="020B0604020202020204" pitchFamily="34" charset="0"/>
              </a:rPr>
              <a:t> </a:t>
            </a:r>
            <a:r>
              <a:rPr lang="en-US" sz="3200" dirty="0" err="1" smtClean="0">
                <a:latin typeface="Arial" panose="020B0604020202020204" pitchFamily="34" charset="0"/>
                <a:cs typeface="Arial" panose="020B0604020202020204" pitchFamily="34" charset="0"/>
              </a:rPr>
              <a:t>Konstitusionalisme</a:t>
            </a:r>
            <a:r>
              <a:rPr lang="en-US" sz="3200" dirty="0" smtClean="0">
                <a:latin typeface="Arial" panose="020B0604020202020204" pitchFamily="34" charset="0"/>
                <a:cs typeface="Arial" panose="020B0604020202020204" pitchFamily="34" charset="0"/>
              </a:rPr>
              <a:t> </a:t>
            </a:r>
            <a:r>
              <a:rPr lang="en-US" sz="3200" dirty="0" err="1" smtClean="0">
                <a:latin typeface="Arial" panose="020B0604020202020204" pitchFamily="34" charset="0"/>
                <a:cs typeface="Arial" panose="020B0604020202020204" pitchFamily="34" charset="0"/>
              </a:rPr>
              <a:t>menurut</a:t>
            </a:r>
            <a:r>
              <a:rPr lang="en-US" sz="3200" dirty="0" smtClean="0">
                <a:latin typeface="Arial" panose="020B0604020202020204" pitchFamily="34" charset="0"/>
                <a:cs typeface="Arial" panose="020B0604020202020204" pitchFamily="34" charset="0"/>
              </a:rPr>
              <a:t> </a:t>
            </a:r>
            <a:r>
              <a:rPr lang="en-US" sz="3200" b="1" dirty="0" err="1" smtClean="0">
                <a:solidFill>
                  <a:srgbClr val="FF0000"/>
                </a:solidFill>
                <a:latin typeface="Arial" panose="020B0604020202020204" pitchFamily="34" charset="0"/>
                <a:cs typeface="Arial" panose="020B0604020202020204" pitchFamily="34" charset="0"/>
              </a:rPr>
              <a:t>C.H.Mellwain</a:t>
            </a:r>
            <a:r>
              <a:rPr lang="en-US" sz="3200" b="1" dirty="0" smtClean="0">
                <a:solidFill>
                  <a:srgbClr val="FF0000"/>
                </a:solidFill>
                <a:latin typeface="Arial" panose="020B0604020202020204" pitchFamily="34" charset="0"/>
                <a:cs typeface="Arial" panose="020B0604020202020204" pitchFamily="34" charset="0"/>
              </a:rPr>
              <a:t>,</a:t>
            </a:r>
            <a:r>
              <a:rPr lang="en-US" sz="3200" dirty="0" smtClean="0">
                <a:latin typeface="Arial" panose="020B0604020202020204" pitchFamily="34" charset="0"/>
                <a:cs typeface="Arial" panose="020B0604020202020204" pitchFamily="34" charset="0"/>
              </a:rPr>
              <a:t> </a:t>
            </a:r>
            <a:r>
              <a:rPr lang="en-US" sz="3200" dirty="0" err="1" smtClean="0">
                <a:latin typeface="Arial" panose="020B0604020202020204" pitchFamily="34" charset="0"/>
                <a:cs typeface="Arial" panose="020B0604020202020204" pitchFamily="34" charset="0"/>
              </a:rPr>
              <a:t>Menghendaki</a:t>
            </a:r>
            <a:r>
              <a:rPr lang="en-US" sz="3200" dirty="0" smtClean="0">
                <a:latin typeface="Arial" panose="020B0604020202020204" pitchFamily="34" charset="0"/>
                <a:cs typeface="Arial" panose="020B0604020202020204" pitchFamily="34" charset="0"/>
              </a:rPr>
              <a:t> </a:t>
            </a:r>
            <a:r>
              <a:rPr lang="en-US" sz="3200" dirty="0" err="1" smtClean="0">
                <a:latin typeface="Arial" panose="020B0604020202020204" pitchFamily="34" charset="0"/>
                <a:cs typeface="Arial" panose="020B0604020202020204" pitchFamily="34" charset="0"/>
              </a:rPr>
              <a:t>dua</a:t>
            </a:r>
            <a:r>
              <a:rPr lang="en-US" sz="3200" dirty="0" smtClean="0">
                <a:latin typeface="Arial" panose="020B0604020202020204" pitchFamily="34" charset="0"/>
                <a:cs typeface="Arial" panose="020B0604020202020204" pitchFamily="34" charset="0"/>
              </a:rPr>
              <a:t> </a:t>
            </a:r>
            <a:r>
              <a:rPr lang="en-US" sz="3200" dirty="0" err="1" smtClean="0">
                <a:latin typeface="Arial" panose="020B0604020202020204" pitchFamily="34" charset="0"/>
                <a:cs typeface="Arial" panose="020B0604020202020204" pitchFamily="34" charset="0"/>
              </a:rPr>
              <a:t>elemen</a:t>
            </a:r>
            <a:r>
              <a:rPr lang="en-US" sz="3200" dirty="0" smtClean="0">
                <a:latin typeface="Arial" panose="020B0604020202020204" pitchFamily="34" charset="0"/>
                <a:cs typeface="Arial" panose="020B0604020202020204" pitchFamily="34" charset="0"/>
              </a:rPr>
              <a:t> </a:t>
            </a:r>
            <a:r>
              <a:rPr lang="en-US" sz="3200" dirty="0" err="1" smtClean="0">
                <a:latin typeface="Arial" panose="020B0604020202020204" pitchFamily="34" charset="0"/>
                <a:cs typeface="Arial" panose="020B0604020202020204" pitchFamily="34" charset="0"/>
              </a:rPr>
              <a:t>penting</a:t>
            </a:r>
            <a:r>
              <a:rPr lang="en-US" sz="3200" dirty="0" smtClean="0">
                <a:latin typeface="Arial" panose="020B0604020202020204" pitchFamily="34" charset="0"/>
                <a:cs typeface="Arial" panose="020B0604020202020204" pitchFamily="34" charset="0"/>
              </a:rPr>
              <a:t> </a:t>
            </a:r>
            <a:r>
              <a:rPr lang="en-US" sz="3200" dirty="0" err="1" smtClean="0">
                <a:latin typeface="Arial" panose="020B0604020202020204" pitchFamily="34" charset="0"/>
                <a:cs typeface="Arial" panose="020B0604020202020204" pitchFamily="34" charset="0"/>
              </a:rPr>
              <a:t>sekaligus</a:t>
            </a:r>
            <a:r>
              <a:rPr lang="en-US" sz="3200" dirty="0" smtClean="0">
                <a:latin typeface="Arial" panose="020B0604020202020204" pitchFamily="34" charset="0"/>
                <a:cs typeface="Arial" panose="020B0604020202020204" pitchFamily="34" charset="0"/>
              </a:rPr>
              <a:t>, </a:t>
            </a:r>
            <a:r>
              <a:rPr lang="en-US" sz="3200" dirty="0" err="1" smtClean="0">
                <a:latin typeface="Arial" panose="020B0604020202020204" pitchFamily="34" charset="0"/>
                <a:cs typeface="Arial" panose="020B0604020202020204" pitchFamily="34" charset="0"/>
              </a:rPr>
              <a:t>yakni</a:t>
            </a:r>
            <a:r>
              <a:rPr lang="en-US" sz="3200" dirty="0" smtClean="0">
                <a:latin typeface="Arial" panose="020B0604020202020204" pitchFamily="34" charset="0"/>
                <a:cs typeface="Arial" panose="020B0604020202020204" pitchFamily="34" charset="0"/>
              </a:rPr>
              <a:t>:</a:t>
            </a:r>
          </a:p>
          <a:p>
            <a:pPr marL="514350" indent="-514350" algn="just">
              <a:buAutoNum type="arabicPeriod"/>
            </a:pPr>
            <a:r>
              <a:rPr lang="en-US" sz="3200" dirty="0" err="1" smtClean="0">
                <a:latin typeface="Arial" panose="020B0604020202020204" pitchFamily="34" charset="0"/>
                <a:cs typeface="Arial" panose="020B0604020202020204" pitchFamily="34" charset="0"/>
              </a:rPr>
              <a:t>Hukum</a:t>
            </a:r>
            <a:r>
              <a:rPr lang="en-US" sz="3200" dirty="0" smtClean="0">
                <a:latin typeface="Arial" panose="020B0604020202020204" pitchFamily="34" charset="0"/>
                <a:cs typeface="Arial" panose="020B0604020202020204" pitchFamily="34" charset="0"/>
              </a:rPr>
              <a:t> </a:t>
            </a:r>
            <a:r>
              <a:rPr lang="en-US" sz="3200" dirty="0" err="1" smtClean="0">
                <a:latin typeface="Arial" panose="020B0604020202020204" pitchFamily="34" charset="0"/>
                <a:cs typeface="Arial" panose="020B0604020202020204" pitchFamily="34" charset="0"/>
              </a:rPr>
              <a:t>menjadi</a:t>
            </a:r>
            <a:r>
              <a:rPr lang="en-US" sz="3200" dirty="0" smtClean="0">
                <a:latin typeface="Arial" panose="020B0604020202020204" pitchFamily="34" charset="0"/>
                <a:cs typeface="Arial" panose="020B0604020202020204" pitchFamily="34" charset="0"/>
              </a:rPr>
              <a:t> “</a:t>
            </a:r>
            <a:r>
              <a:rPr lang="en-US" sz="3200" dirty="0" err="1" smtClean="0">
                <a:latin typeface="Arial" panose="020B0604020202020204" pitchFamily="34" charset="0"/>
                <a:cs typeface="Arial" panose="020B0604020202020204" pitchFamily="34" charset="0"/>
              </a:rPr>
              <a:t>pembatas”bagi</a:t>
            </a:r>
            <a:r>
              <a:rPr lang="en-US" sz="3200" dirty="0" smtClean="0">
                <a:latin typeface="Arial" panose="020B0604020202020204" pitchFamily="34" charset="0"/>
                <a:cs typeface="Arial" panose="020B0604020202020204" pitchFamily="34" charset="0"/>
              </a:rPr>
              <a:t> </a:t>
            </a:r>
            <a:r>
              <a:rPr lang="en-US" sz="3200" dirty="0" err="1" smtClean="0">
                <a:latin typeface="Arial" panose="020B0604020202020204" pitchFamily="34" charset="0"/>
                <a:cs typeface="Arial" panose="020B0604020202020204" pitchFamily="34" charset="0"/>
              </a:rPr>
              <a:t>kemungkinan</a:t>
            </a:r>
            <a:r>
              <a:rPr lang="en-US" sz="3200" dirty="0" smtClean="0">
                <a:latin typeface="Arial" panose="020B0604020202020204" pitchFamily="34" charset="0"/>
                <a:cs typeface="Arial" panose="020B0604020202020204" pitchFamily="34" charset="0"/>
              </a:rPr>
              <a:t> </a:t>
            </a:r>
            <a:r>
              <a:rPr lang="en-US" sz="3200" dirty="0" err="1" smtClean="0">
                <a:latin typeface="Arial" panose="020B0604020202020204" pitchFamily="34" charset="0"/>
                <a:cs typeface="Arial" panose="020B0604020202020204" pitchFamily="34" charset="0"/>
              </a:rPr>
              <a:t>kesewenang-wenangan</a:t>
            </a:r>
            <a:r>
              <a:rPr lang="en-US" sz="3200" dirty="0" smtClean="0">
                <a:latin typeface="Arial" panose="020B0604020202020204" pitchFamily="34" charset="0"/>
                <a:cs typeface="Arial" panose="020B0604020202020204" pitchFamily="34" charset="0"/>
              </a:rPr>
              <a:t> </a:t>
            </a:r>
            <a:r>
              <a:rPr lang="en-US" sz="3200" dirty="0" err="1" smtClean="0">
                <a:latin typeface="Arial" panose="020B0604020202020204" pitchFamily="34" charset="0"/>
                <a:cs typeface="Arial" panose="020B0604020202020204" pitchFamily="34" charset="0"/>
              </a:rPr>
              <a:t>kekuasaan</a:t>
            </a:r>
            <a:r>
              <a:rPr lang="en-US" sz="3200" dirty="0" smtClean="0">
                <a:latin typeface="Arial" panose="020B0604020202020204" pitchFamily="34" charset="0"/>
                <a:cs typeface="Arial" panose="020B0604020202020204" pitchFamily="34" charset="0"/>
              </a:rPr>
              <a:t>;</a:t>
            </a:r>
          </a:p>
          <a:p>
            <a:pPr marL="514350" indent="-514350" algn="just">
              <a:buAutoNum type="arabicPeriod"/>
            </a:pPr>
            <a:r>
              <a:rPr lang="en-US" sz="3200" dirty="0" err="1" smtClean="0">
                <a:latin typeface="Arial" panose="020B0604020202020204" pitchFamily="34" charset="0"/>
                <a:cs typeface="Arial" panose="020B0604020202020204" pitchFamily="34" charset="0"/>
              </a:rPr>
              <a:t>Akuntabilitas</a:t>
            </a:r>
            <a:r>
              <a:rPr lang="en-US" sz="3200" dirty="0" smtClean="0">
                <a:latin typeface="Arial" panose="020B0604020202020204" pitchFamily="34" charset="0"/>
                <a:cs typeface="Arial" panose="020B0604020202020204" pitchFamily="34" charset="0"/>
              </a:rPr>
              <a:t> </a:t>
            </a:r>
            <a:r>
              <a:rPr lang="en-US" sz="3200" dirty="0" err="1" smtClean="0">
                <a:latin typeface="Arial" panose="020B0604020202020204" pitchFamily="34" charset="0"/>
                <a:cs typeface="Arial" panose="020B0604020202020204" pitchFamily="34" charset="0"/>
              </a:rPr>
              <a:t>politik</a:t>
            </a:r>
            <a:r>
              <a:rPr lang="en-US" sz="3200" dirty="0" smtClean="0">
                <a:latin typeface="Arial" panose="020B0604020202020204" pitchFamily="34" charset="0"/>
                <a:cs typeface="Arial" panose="020B0604020202020204" pitchFamily="34" charset="0"/>
              </a:rPr>
              <a:t> </a:t>
            </a:r>
            <a:r>
              <a:rPr lang="en-US" sz="3200" dirty="0" err="1" smtClean="0">
                <a:latin typeface="Arial" panose="020B0604020202020204" pitchFamily="34" charset="0"/>
                <a:cs typeface="Arial" panose="020B0604020202020204" pitchFamily="34" charset="0"/>
              </a:rPr>
              <a:t>sepenuhnya</a:t>
            </a:r>
            <a:r>
              <a:rPr lang="en-US" sz="3200" dirty="0" smtClean="0">
                <a:latin typeface="Arial" panose="020B0604020202020204" pitchFamily="34" charset="0"/>
                <a:cs typeface="Arial" panose="020B0604020202020204" pitchFamily="34" charset="0"/>
              </a:rPr>
              <a:t> </a:t>
            </a:r>
            <a:r>
              <a:rPr lang="en-US" sz="3200" dirty="0" err="1" smtClean="0">
                <a:latin typeface="Arial" panose="020B0604020202020204" pitchFamily="34" charset="0"/>
                <a:cs typeface="Arial" panose="020B0604020202020204" pitchFamily="34" charset="0"/>
              </a:rPr>
              <a:t>dari</a:t>
            </a:r>
            <a:r>
              <a:rPr lang="en-US" sz="3200" dirty="0" smtClean="0">
                <a:latin typeface="Arial" panose="020B0604020202020204" pitchFamily="34" charset="0"/>
                <a:cs typeface="Arial" panose="020B0604020202020204" pitchFamily="34" charset="0"/>
              </a:rPr>
              <a:t> </a:t>
            </a:r>
            <a:r>
              <a:rPr lang="en-US" sz="3200" dirty="0" err="1" smtClean="0">
                <a:latin typeface="Arial" panose="020B0604020202020204" pitchFamily="34" charset="0"/>
                <a:cs typeface="Arial" panose="020B0604020202020204" pitchFamily="34" charset="0"/>
              </a:rPr>
              <a:t>pemerintah</a:t>
            </a:r>
            <a:r>
              <a:rPr lang="en-US" sz="3200" dirty="0" smtClean="0">
                <a:latin typeface="Arial" panose="020B0604020202020204" pitchFamily="34" charset="0"/>
                <a:cs typeface="Arial" panose="020B0604020202020204" pitchFamily="34" charset="0"/>
              </a:rPr>
              <a:t> (government) </a:t>
            </a:r>
            <a:r>
              <a:rPr lang="en-US" sz="3200" dirty="0" err="1" smtClean="0">
                <a:latin typeface="Arial" panose="020B0604020202020204" pitchFamily="34" charset="0"/>
                <a:cs typeface="Arial" panose="020B0604020202020204" pitchFamily="34" charset="0"/>
              </a:rPr>
              <a:t>kepada</a:t>
            </a:r>
            <a:r>
              <a:rPr lang="en-US" sz="3200" dirty="0" smtClean="0">
                <a:latin typeface="Arial" panose="020B0604020202020204" pitchFamily="34" charset="0"/>
                <a:cs typeface="Arial" panose="020B0604020202020204" pitchFamily="34" charset="0"/>
              </a:rPr>
              <a:t> yang </a:t>
            </a:r>
            <a:r>
              <a:rPr lang="en-US" sz="3200" dirty="0" err="1" smtClean="0">
                <a:latin typeface="Arial" panose="020B0604020202020204" pitchFamily="34" charset="0"/>
                <a:cs typeface="Arial" panose="020B0604020202020204" pitchFamily="34" charset="0"/>
              </a:rPr>
              <a:t>diperintah</a:t>
            </a:r>
            <a:r>
              <a:rPr lang="en-US" sz="3200" dirty="0" smtClean="0">
                <a:latin typeface="Arial" panose="020B0604020202020204" pitchFamily="34" charset="0"/>
                <a:cs typeface="Arial" panose="020B0604020202020204" pitchFamily="34" charset="0"/>
              </a:rPr>
              <a:t> (governed)</a:t>
            </a:r>
          </a:p>
          <a:p>
            <a:pPr marL="514350" indent="-514350" algn="just">
              <a:buNone/>
            </a:pPr>
            <a:endParaRPr lang="en-US" sz="3200" dirty="0" smtClean="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10706238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79120" y="365760"/>
            <a:ext cx="10375392" cy="1325562"/>
          </a:xfrm>
          <a:solidFill>
            <a:schemeClr val="accent5">
              <a:lumMod val="75000"/>
            </a:schemeClr>
          </a:solidFill>
        </p:spPr>
        <p:txBody>
          <a:bodyPr>
            <a:normAutofit/>
          </a:bodyPr>
          <a:lstStyle/>
          <a:p>
            <a:pPr algn="ctr"/>
            <a:r>
              <a:rPr lang="en-US" sz="3600" b="1" dirty="0">
                <a:solidFill>
                  <a:srgbClr val="FF0000"/>
                </a:solidFill>
              </a:rPr>
              <a:t>SISTEM DEMOKRASI/KEDAULATAN RAKYAT</a:t>
            </a:r>
          </a:p>
        </p:txBody>
      </p:sp>
      <p:sp>
        <p:nvSpPr>
          <p:cNvPr id="3" name="Content Placeholder 2"/>
          <p:cNvSpPr>
            <a:spLocks noGrp="1"/>
          </p:cNvSpPr>
          <p:nvPr>
            <p:ph idx="1"/>
          </p:nvPr>
        </p:nvSpPr>
        <p:spPr>
          <a:xfrm>
            <a:off x="701040" y="1874520"/>
            <a:ext cx="9509760" cy="4678680"/>
          </a:xfrm>
        </p:spPr>
        <p:txBody>
          <a:bodyPr>
            <a:noAutofit/>
          </a:bodyPr>
          <a:lstStyle/>
          <a:p>
            <a:r>
              <a:rPr lang="en-US" sz="2400" dirty="0" err="1" smtClean="0">
                <a:latin typeface="Arial" panose="020B0604020202020204" pitchFamily="34" charset="0"/>
                <a:cs typeface="Arial" panose="020B0604020202020204" pitchFamily="34" charset="0"/>
              </a:rPr>
              <a:t>Kedaulatan</a:t>
            </a:r>
            <a:r>
              <a:rPr lang="en-US" sz="2400" dirty="0" smtClean="0">
                <a:latin typeface="Arial" panose="020B0604020202020204" pitchFamily="34" charset="0"/>
                <a:cs typeface="Arial" panose="020B0604020202020204" pitchFamily="34" charset="0"/>
              </a:rPr>
              <a:t> </a:t>
            </a:r>
            <a:r>
              <a:rPr lang="en-US" sz="2400" dirty="0" err="1" smtClean="0">
                <a:latin typeface="Arial" panose="020B0604020202020204" pitchFamily="34" charset="0"/>
                <a:cs typeface="Arial" panose="020B0604020202020204" pitchFamily="34" charset="0"/>
              </a:rPr>
              <a:t>rakyat</a:t>
            </a:r>
            <a:r>
              <a:rPr lang="en-US" sz="2400" dirty="0" smtClean="0">
                <a:latin typeface="Arial" panose="020B0604020202020204" pitchFamily="34" charset="0"/>
                <a:cs typeface="Arial" panose="020B0604020202020204" pitchFamily="34" charset="0"/>
              </a:rPr>
              <a:t> </a:t>
            </a:r>
            <a:r>
              <a:rPr lang="en-US" sz="2400" dirty="0" err="1" smtClean="0">
                <a:latin typeface="Arial" panose="020B0604020202020204" pitchFamily="34" charset="0"/>
                <a:cs typeface="Arial" panose="020B0604020202020204" pitchFamily="34" charset="0"/>
              </a:rPr>
              <a:t>lahir</a:t>
            </a:r>
            <a:r>
              <a:rPr lang="en-US" sz="2400" dirty="0" smtClean="0">
                <a:latin typeface="Arial" panose="020B0604020202020204" pitchFamily="34" charset="0"/>
                <a:cs typeface="Arial" panose="020B0604020202020204" pitchFamily="34" charset="0"/>
              </a:rPr>
              <a:t> </a:t>
            </a:r>
            <a:r>
              <a:rPr lang="en-US" sz="2400" dirty="0" err="1" smtClean="0">
                <a:latin typeface="Arial" panose="020B0604020202020204" pitchFamily="34" charset="0"/>
                <a:cs typeface="Arial" panose="020B0604020202020204" pitchFamily="34" charset="0"/>
              </a:rPr>
              <a:t>dari</a:t>
            </a:r>
            <a:r>
              <a:rPr lang="en-US" sz="2400" dirty="0" smtClean="0">
                <a:latin typeface="Arial" panose="020B0604020202020204" pitchFamily="34" charset="0"/>
                <a:cs typeface="Arial" panose="020B0604020202020204" pitchFamily="34" charset="0"/>
              </a:rPr>
              <a:t> </a:t>
            </a:r>
            <a:r>
              <a:rPr lang="en-US" sz="2400" dirty="0" err="1" smtClean="0">
                <a:latin typeface="Arial" panose="020B0604020202020204" pitchFamily="34" charset="0"/>
                <a:cs typeface="Arial" panose="020B0604020202020204" pitchFamily="34" charset="0"/>
              </a:rPr>
              <a:t>J.J.Rousseau</a:t>
            </a:r>
            <a:r>
              <a:rPr lang="en-US" sz="2400" dirty="0" smtClean="0">
                <a:latin typeface="Arial" panose="020B0604020202020204" pitchFamily="34" charset="0"/>
                <a:cs typeface="Arial" panose="020B0604020202020204" pitchFamily="34" charset="0"/>
              </a:rPr>
              <a:t> yang </a:t>
            </a:r>
            <a:r>
              <a:rPr lang="en-US" sz="2400" dirty="0" err="1" smtClean="0">
                <a:latin typeface="Arial" panose="020B0604020202020204" pitchFamily="34" charset="0"/>
                <a:cs typeface="Arial" panose="020B0604020202020204" pitchFamily="34" charset="0"/>
              </a:rPr>
              <a:t>berasal</a:t>
            </a:r>
            <a:r>
              <a:rPr lang="en-US" sz="2400" dirty="0" smtClean="0">
                <a:latin typeface="Arial" panose="020B0604020202020204" pitchFamily="34" charset="0"/>
                <a:cs typeface="Arial" panose="020B0604020202020204" pitchFamily="34" charset="0"/>
              </a:rPr>
              <a:t> </a:t>
            </a:r>
            <a:r>
              <a:rPr lang="en-US" sz="2400" dirty="0" err="1" smtClean="0">
                <a:latin typeface="Arial" panose="020B0604020202020204" pitchFamily="34" charset="0"/>
                <a:cs typeface="Arial" panose="020B0604020202020204" pitchFamily="34" charset="0"/>
              </a:rPr>
              <a:t>dari</a:t>
            </a:r>
            <a:r>
              <a:rPr lang="en-US" sz="2400" dirty="0" smtClean="0">
                <a:latin typeface="Arial" panose="020B0604020202020204" pitchFamily="34" charset="0"/>
                <a:cs typeface="Arial" panose="020B0604020202020204" pitchFamily="34" charset="0"/>
              </a:rPr>
              <a:t> </a:t>
            </a:r>
            <a:r>
              <a:rPr lang="en-US" sz="2400" dirty="0" err="1" smtClean="0">
                <a:latin typeface="Arial" panose="020B0604020202020204" pitchFamily="34" charset="0"/>
                <a:cs typeface="Arial" panose="020B0604020202020204" pitchFamily="34" charset="0"/>
              </a:rPr>
              <a:t>ajaran</a:t>
            </a:r>
            <a:r>
              <a:rPr lang="en-US" sz="2400" dirty="0" smtClean="0">
                <a:latin typeface="Arial" panose="020B0604020202020204" pitchFamily="34" charset="0"/>
                <a:cs typeface="Arial" panose="020B0604020202020204" pitchFamily="34" charset="0"/>
              </a:rPr>
              <a:t> </a:t>
            </a:r>
            <a:r>
              <a:rPr lang="en-US" sz="2400" dirty="0" err="1" smtClean="0">
                <a:latin typeface="Arial" panose="020B0604020202020204" pitchFamily="34" charset="0"/>
                <a:cs typeface="Arial" panose="020B0604020202020204" pitchFamily="34" charset="0"/>
              </a:rPr>
              <a:t>filsafatnya</a:t>
            </a:r>
            <a:r>
              <a:rPr lang="en-US" sz="2400" dirty="0" smtClean="0">
                <a:latin typeface="Arial" panose="020B0604020202020204" pitchFamily="34" charset="0"/>
                <a:cs typeface="Arial" panose="020B0604020202020204" pitchFamily="34" charset="0"/>
              </a:rPr>
              <a:t> yang </a:t>
            </a:r>
            <a:r>
              <a:rPr lang="en-US" sz="2400" dirty="0" err="1" smtClean="0">
                <a:latin typeface="Arial" panose="020B0604020202020204" pitchFamily="34" charset="0"/>
                <a:cs typeface="Arial" panose="020B0604020202020204" pitchFamily="34" charset="0"/>
              </a:rPr>
              <a:t>bersumber</a:t>
            </a:r>
            <a:r>
              <a:rPr lang="en-US" sz="2400" dirty="0" smtClean="0">
                <a:latin typeface="Arial" panose="020B0604020202020204" pitchFamily="34" charset="0"/>
                <a:cs typeface="Arial" panose="020B0604020202020204" pitchFamily="34" charset="0"/>
              </a:rPr>
              <a:t> </a:t>
            </a:r>
            <a:r>
              <a:rPr lang="en-US" sz="2400" dirty="0" err="1" smtClean="0">
                <a:latin typeface="Arial" panose="020B0604020202020204" pitchFamily="34" charset="0"/>
                <a:cs typeface="Arial" panose="020B0604020202020204" pitchFamily="34" charset="0"/>
              </a:rPr>
              <a:t>dari</a:t>
            </a:r>
            <a:r>
              <a:rPr lang="en-US" sz="2400" dirty="0" smtClean="0">
                <a:latin typeface="Arial" panose="020B0604020202020204" pitchFamily="34" charset="0"/>
                <a:cs typeface="Arial" panose="020B0604020202020204" pitchFamily="34" charset="0"/>
              </a:rPr>
              <a:t> “</a:t>
            </a:r>
            <a:r>
              <a:rPr lang="en-US" sz="2400" dirty="0" err="1" smtClean="0">
                <a:latin typeface="Arial" panose="020B0604020202020204" pitchFamily="34" charset="0"/>
                <a:cs typeface="Arial" panose="020B0604020202020204" pitchFamily="34" charset="0"/>
              </a:rPr>
              <a:t>perasaan</a:t>
            </a:r>
            <a:r>
              <a:rPr lang="en-US" sz="2400" dirty="0" smtClean="0">
                <a:latin typeface="Arial" panose="020B0604020202020204" pitchFamily="34" charset="0"/>
                <a:cs typeface="Arial" panose="020B0604020202020204" pitchFamily="34" charset="0"/>
              </a:rPr>
              <a:t>”.</a:t>
            </a:r>
          </a:p>
          <a:p>
            <a:pPr algn="just"/>
            <a:r>
              <a:rPr lang="en-US" sz="2400" b="1" dirty="0" err="1" smtClean="0">
                <a:latin typeface="Arial" panose="020B0604020202020204" pitchFamily="34" charset="0"/>
                <a:cs typeface="Arial" panose="020B0604020202020204" pitchFamily="34" charset="0"/>
              </a:rPr>
              <a:t>Menurut</a:t>
            </a:r>
            <a:r>
              <a:rPr lang="en-US" sz="2400" b="1" dirty="0" smtClean="0">
                <a:latin typeface="Arial" panose="020B0604020202020204" pitchFamily="34" charset="0"/>
                <a:cs typeface="Arial" panose="020B0604020202020204" pitchFamily="34" charset="0"/>
              </a:rPr>
              <a:t> </a:t>
            </a:r>
            <a:r>
              <a:rPr lang="en-US" sz="2400" b="1" dirty="0" err="1" smtClean="0">
                <a:latin typeface="Arial" panose="020B0604020202020204" pitchFamily="34" charset="0"/>
                <a:cs typeface="Arial" panose="020B0604020202020204" pitchFamily="34" charset="0"/>
              </a:rPr>
              <a:t>J.J.Rousseau</a:t>
            </a:r>
            <a:r>
              <a:rPr lang="en-US" sz="2400" b="1" dirty="0" smtClean="0">
                <a:latin typeface="Arial" panose="020B0604020202020204" pitchFamily="34" charset="0"/>
                <a:cs typeface="Arial" panose="020B0604020202020204" pitchFamily="34" charset="0"/>
              </a:rPr>
              <a:t>,” </a:t>
            </a:r>
            <a:r>
              <a:rPr lang="en-US" sz="2400" dirty="0" err="1" smtClean="0">
                <a:latin typeface="Arial" panose="020B0604020202020204" pitchFamily="34" charset="0"/>
                <a:cs typeface="Arial" panose="020B0604020202020204" pitchFamily="34" charset="0"/>
              </a:rPr>
              <a:t>tanpa</a:t>
            </a:r>
            <a:r>
              <a:rPr lang="en-US" sz="2400" dirty="0" smtClean="0">
                <a:latin typeface="Arial" panose="020B0604020202020204" pitchFamily="34" charset="0"/>
                <a:cs typeface="Arial" panose="020B0604020202020204" pitchFamily="34" charset="0"/>
              </a:rPr>
              <a:t> </a:t>
            </a:r>
            <a:r>
              <a:rPr lang="en-US" sz="2400" dirty="0" err="1" smtClean="0">
                <a:latin typeface="Arial" panose="020B0604020202020204" pitchFamily="34" charset="0"/>
                <a:cs typeface="Arial" panose="020B0604020202020204" pitchFamily="34" charset="0"/>
              </a:rPr>
              <a:t>tata</a:t>
            </a:r>
            <a:r>
              <a:rPr lang="en-US" sz="2400" dirty="0" smtClean="0">
                <a:latin typeface="Arial" panose="020B0604020202020204" pitchFamily="34" charset="0"/>
                <a:cs typeface="Arial" panose="020B0604020202020204" pitchFamily="34" charset="0"/>
              </a:rPr>
              <a:t> </a:t>
            </a:r>
            <a:r>
              <a:rPr lang="en-US" sz="2400" dirty="0" err="1" smtClean="0">
                <a:latin typeface="Arial" panose="020B0604020202020204" pitchFamily="34" charset="0"/>
                <a:cs typeface="Arial" panose="020B0604020202020204" pitchFamily="34" charset="0"/>
              </a:rPr>
              <a:t>tertib</a:t>
            </a:r>
            <a:r>
              <a:rPr lang="en-US" sz="2400" dirty="0" smtClean="0">
                <a:latin typeface="Arial" panose="020B0604020202020204" pitchFamily="34" charset="0"/>
                <a:cs typeface="Arial" panose="020B0604020202020204" pitchFamily="34" charset="0"/>
              </a:rPr>
              <a:t> </a:t>
            </a:r>
            <a:r>
              <a:rPr lang="en-US" sz="2400" dirty="0" err="1" smtClean="0">
                <a:latin typeface="Arial" panose="020B0604020202020204" pitchFamily="34" charset="0"/>
                <a:cs typeface="Arial" panose="020B0604020202020204" pitchFamily="34" charset="0"/>
              </a:rPr>
              <a:t>dan</a:t>
            </a:r>
            <a:r>
              <a:rPr lang="en-US" sz="2400" dirty="0" smtClean="0">
                <a:latin typeface="Arial" panose="020B0604020202020204" pitchFamily="34" charset="0"/>
                <a:cs typeface="Arial" panose="020B0604020202020204" pitchFamily="34" charset="0"/>
              </a:rPr>
              <a:t> </a:t>
            </a:r>
            <a:r>
              <a:rPr lang="en-US" sz="2400" dirty="0" err="1" smtClean="0">
                <a:latin typeface="Arial" panose="020B0604020202020204" pitchFamily="34" charset="0"/>
                <a:cs typeface="Arial" panose="020B0604020202020204" pitchFamily="34" charset="0"/>
              </a:rPr>
              <a:t>kekuasaan</a:t>
            </a:r>
            <a:r>
              <a:rPr lang="en-US" sz="2400" dirty="0" smtClean="0">
                <a:latin typeface="Arial" panose="020B0604020202020204" pitchFamily="34" charset="0"/>
                <a:cs typeface="Arial" panose="020B0604020202020204" pitchFamily="34" charset="0"/>
              </a:rPr>
              <a:t>, </a:t>
            </a:r>
            <a:r>
              <a:rPr lang="en-US" sz="2400" dirty="0" err="1" smtClean="0">
                <a:latin typeface="Arial" panose="020B0604020202020204" pitchFamily="34" charset="0"/>
                <a:cs typeface="Arial" panose="020B0604020202020204" pitchFamily="34" charset="0"/>
              </a:rPr>
              <a:t>manusia</a:t>
            </a:r>
            <a:r>
              <a:rPr lang="en-US" sz="2400" dirty="0" smtClean="0">
                <a:latin typeface="Arial" panose="020B0604020202020204" pitchFamily="34" charset="0"/>
                <a:cs typeface="Arial" panose="020B0604020202020204" pitchFamily="34" charset="0"/>
              </a:rPr>
              <a:t> </a:t>
            </a:r>
            <a:r>
              <a:rPr lang="en-US" sz="2400" dirty="0" err="1" smtClean="0">
                <a:latin typeface="Arial" panose="020B0604020202020204" pitchFamily="34" charset="0"/>
                <a:cs typeface="Arial" panose="020B0604020202020204" pitchFamily="34" charset="0"/>
              </a:rPr>
              <a:t>akan</a:t>
            </a:r>
            <a:r>
              <a:rPr lang="en-US" sz="2400" dirty="0" smtClean="0">
                <a:latin typeface="Arial" panose="020B0604020202020204" pitchFamily="34" charset="0"/>
                <a:cs typeface="Arial" panose="020B0604020202020204" pitchFamily="34" charset="0"/>
              </a:rPr>
              <a:t> </a:t>
            </a:r>
            <a:r>
              <a:rPr lang="en-US" sz="2400" dirty="0" err="1" smtClean="0">
                <a:latin typeface="Arial" panose="020B0604020202020204" pitchFamily="34" charset="0"/>
                <a:cs typeface="Arial" panose="020B0604020202020204" pitchFamily="34" charset="0"/>
              </a:rPr>
              <a:t>hidup</a:t>
            </a:r>
            <a:r>
              <a:rPr lang="en-US" sz="2400" dirty="0" smtClean="0">
                <a:latin typeface="Arial" panose="020B0604020202020204" pitchFamily="34" charset="0"/>
                <a:cs typeface="Arial" panose="020B0604020202020204" pitchFamily="34" charset="0"/>
              </a:rPr>
              <a:t> </a:t>
            </a:r>
            <a:r>
              <a:rPr lang="en-US" sz="2400" dirty="0" err="1" smtClean="0">
                <a:latin typeface="Arial" panose="020B0604020202020204" pitchFamily="34" charset="0"/>
                <a:cs typeface="Arial" panose="020B0604020202020204" pitchFamily="34" charset="0"/>
              </a:rPr>
              <a:t>tidak</a:t>
            </a:r>
            <a:r>
              <a:rPr lang="en-US" sz="2400" dirty="0" smtClean="0">
                <a:latin typeface="Arial" panose="020B0604020202020204" pitchFamily="34" charset="0"/>
                <a:cs typeface="Arial" panose="020B0604020202020204" pitchFamily="34" charset="0"/>
              </a:rPr>
              <a:t> </a:t>
            </a:r>
            <a:r>
              <a:rPr lang="en-US" sz="2400" dirty="0" err="1" smtClean="0">
                <a:latin typeface="Arial" panose="020B0604020202020204" pitchFamily="34" charset="0"/>
                <a:cs typeface="Arial" panose="020B0604020202020204" pitchFamily="34" charset="0"/>
              </a:rPr>
              <a:t>aman</a:t>
            </a:r>
            <a:r>
              <a:rPr lang="en-US" sz="2400" dirty="0" smtClean="0">
                <a:latin typeface="Arial" panose="020B0604020202020204" pitchFamily="34" charset="0"/>
                <a:cs typeface="Arial" panose="020B0604020202020204" pitchFamily="34" charset="0"/>
              </a:rPr>
              <a:t> </a:t>
            </a:r>
            <a:r>
              <a:rPr lang="en-US" sz="2400" dirty="0" err="1" smtClean="0">
                <a:latin typeface="Arial" panose="020B0604020202020204" pitchFamily="34" charset="0"/>
                <a:cs typeface="Arial" panose="020B0604020202020204" pitchFamily="34" charset="0"/>
              </a:rPr>
              <a:t>dan</a:t>
            </a:r>
            <a:r>
              <a:rPr lang="en-US" sz="2400" dirty="0" smtClean="0">
                <a:latin typeface="Arial" panose="020B0604020202020204" pitchFamily="34" charset="0"/>
                <a:cs typeface="Arial" panose="020B0604020202020204" pitchFamily="34" charset="0"/>
              </a:rPr>
              <a:t> </a:t>
            </a:r>
            <a:r>
              <a:rPr lang="en-US" sz="2400" dirty="0" err="1" smtClean="0">
                <a:latin typeface="Arial" panose="020B0604020202020204" pitchFamily="34" charset="0"/>
                <a:cs typeface="Arial" panose="020B0604020202020204" pitchFamily="34" charset="0"/>
              </a:rPr>
              <a:t>tidak</a:t>
            </a:r>
            <a:r>
              <a:rPr lang="en-US" sz="2400" dirty="0" smtClean="0">
                <a:latin typeface="Arial" panose="020B0604020202020204" pitchFamily="34" charset="0"/>
                <a:cs typeface="Arial" panose="020B0604020202020204" pitchFamily="34" charset="0"/>
              </a:rPr>
              <a:t> </a:t>
            </a:r>
            <a:r>
              <a:rPr lang="en-US" sz="2400" dirty="0" err="1" smtClean="0">
                <a:latin typeface="Arial" panose="020B0604020202020204" pitchFamily="34" charset="0"/>
                <a:cs typeface="Arial" panose="020B0604020202020204" pitchFamily="34" charset="0"/>
              </a:rPr>
              <a:t>tentram</a:t>
            </a:r>
            <a:r>
              <a:rPr lang="en-US" sz="2400" dirty="0" smtClean="0">
                <a:latin typeface="Arial" panose="020B0604020202020204" pitchFamily="34" charset="0"/>
                <a:cs typeface="Arial" panose="020B0604020202020204" pitchFamily="34" charset="0"/>
              </a:rPr>
              <a:t>, </a:t>
            </a:r>
            <a:r>
              <a:rPr lang="en-US" sz="2400" dirty="0" err="1" smtClean="0">
                <a:latin typeface="Arial" panose="020B0604020202020204" pitchFamily="34" charset="0"/>
                <a:cs typeface="Arial" panose="020B0604020202020204" pitchFamily="34" charset="0"/>
              </a:rPr>
              <a:t>tanpa</a:t>
            </a:r>
            <a:r>
              <a:rPr lang="en-US" sz="2400" dirty="0" smtClean="0">
                <a:latin typeface="Arial" panose="020B0604020202020204" pitchFamily="34" charset="0"/>
                <a:cs typeface="Arial" panose="020B0604020202020204" pitchFamily="34" charset="0"/>
              </a:rPr>
              <a:t> </a:t>
            </a:r>
            <a:r>
              <a:rPr lang="en-US" sz="2400" dirty="0" err="1" smtClean="0">
                <a:latin typeface="Arial" panose="020B0604020202020204" pitchFamily="34" charset="0"/>
                <a:cs typeface="Arial" panose="020B0604020202020204" pitchFamily="34" charset="0"/>
              </a:rPr>
              <a:t>tata</a:t>
            </a:r>
            <a:r>
              <a:rPr lang="en-US" sz="2400" dirty="0" smtClean="0">
                <a:latin typeface="Arial" panose="020B0604020202020204" pitchFamily="34" charset="0"/>
                <a:cs typeface="Arial" panose="020B0604020202020204" pitchFamily="34" charset="0"/>
              </a:rPr>
              <a:t> </a:t>
            </a:r>
            <a:r>
              <a:rPr lang="en-US" sz="2400" dirty="0" err="1" smtClean="0">
                <a:latin typeface="Arial" panose="020B0604020202020204" pitchFamily="34" charset="0"/>
                <a:cs typeface="Arial" panose="020B0604020202020204" pitchFamily="34" charset="0"/>
              </a:rPr>
              <a:t>tertib</a:t>
            </a:r>
            <a:r>
              <a:rPr lang="en-US" sz="2400" dirty="0" smtClean="0">
                <a:latin typeface="Arial" panose="020B0604020202020204" pitchFamily="34" charset="0"/>
                <a:cs typeface="Arial" panose="020B0604020202020204" pitchFamily="34" charset="0"/>
              </a:rPr>
              <a:t> </a:t>
            </a:r>
            <a:r>
              <a:rPr lang="en-US" sz="2400" dirty="0" err="1" smtClean="0">
                <a:latin typeface="Arial" panose="020B0604020202020204" pitchFamily="34" charset="0"/>
                <a:cs typeface="Arial" panose="020B0604020202020204" pitchFamily="34" charset="0"/>
              </a:rPr>
              <a:t>manusia</a:t>
            </a:r>
            <a:r>
              <a:rPr lang="en-US" sz="2400" dirty="0" smtClean="0">
                <a:latin typeface="Arial" panose="020B0604020202020204" pitchFamily="34" charset="0"/>
                <a:cs typeface="Arial" panose="020B0604020202020204" pitchFamily="34" charset="0"/>
              </a:rPr>
              <a:t> </a:t>
            </a:r>
            <a:r>
              <a:rPr lang="en-US" sz="2400" dirty="0" err="1" smtClean="0">
                <a:latin typeface="Arial" panose="020B0604020202020204" pitchFamily="34" charset="0"/>
                <a:cs typeface="Arial" panose="020B0604020202020204" pitchFamily="34" charset="0"/>
              </a:rPr>
              <a:t>merupakan</a:t>
            </a:r>
            <a:r>
              <a:rPr lang="en-US" sz="2400" dirty="0" smtClean="0">
                <a:latin typeface="Arial" panose="020B0604020202020204" pitchFamily="34" charset="0"/>
                <a:cs typeface="Arial" panose="020B0604020202020204" pitchFamily="34" charset="0"/>
              </a:rPr>
              <a:t> </a:t>
            </a:r>
            <a:r>
              <a:rPr lang="en-US" sz="2400" dirty="0" err="1" smtClean="0">
                <a:latin typeface="Arial" panose="020B0604020202020204" pitchFamily="34" charset="0"/>
                <a:cs typeface="Arial" panose="020B0604020202020204" pitchFamily="34" charset="0"/>
              </a:rPr>
              <a:t>binatang</a:t>
            </a:r>
            <a:r>
              <a:rPr lang="en-US" sz="2400" dirty="0" smtClean="0">
                <a:latin typeface="Arial" panose="020B0604020202020204" pitchFamily="34" charset="0"/>
                <a:cs typeface="Arial" panose="020B0604020202020204" pitchFamily="34" charset="0"/>
              </a:rPr>
              <a:t> </a:t>
            </a:r>
            <a:r>
              <a:rPr lang="en-US" sz="2400" dirty="0" err="1" smtClean="0">
                <a:latin typeface="Arial" panose="020B0604020202020204" pitchFamily="34" charset="0"/>
                <a:cs typeface="Arial" panose="020B0604020202020204" pitchFamily="34" charset="0"/>
              </a:rPr>
              <a:t>buas</a:t>
            </a:r>
            <a:r>
              <a:rPr lang="en-US" sz="2400" dirty="0" smtClean="0">
                <a:latin typeface="Arial" panose="020B0604020202020204" pitchFamily="34" charset="0"/>
                <a:cs typeface="Arial" panose="020B0604020202020204" pitchFamily="34" charset="0"/>
              </a:rPr>
              <a:t> </a:t>
            </a:r>
            <a:r>
              <a:rPr lang="en-US" sz="2400" b="1" dirty="0" smtClean="0">
                <a:latin typeface="Arial" panose="020B0604020202020204" pitchFamily="34" charset="0"/>
                <a:cs typeface="Arial" panose="020B0604020202020204" pitchFamily="34" charset="0"/>
              </a:rPr>
              <a:t>“homo </a:t>
            </a:r>
            <a:r>
              <a:rPr lang="en-US" sz="2400" b="1" dirty="0" err="1" smtClean="0">
                <a:latin typeface="Arial" panose="020B0604020202020204" pitchFamily="34" charset="0"/>
                <a:cs typeface="Arial" panose="020B0604020202020204" pitchFamily="34" charset="0"/>
              </a:rPr>
              <a:t>homini</a:t>
            </a:r>
            <a:r>
              <a:rPr lang="en-US" sz="2400" b="1" dirty="0" smtClean="0">
                <a:latin typeface="Arial" panose="020B0604020202020204" pitchFamily="34" charset="0"/>
                <a:cs typeface="Arial" panose="020B0604020202020204" pitchFamily="34" charset="0"/>
              </a:rPr>
              <a:t> lupus” </a:t>
            </a:r>
            <a:r>
              <a:rPr lang="en-US" sz="2400" dirty="0" err="1" smtClean="0">
                <a:latin typeface="Arial" panose="020B0604020202020204" pitchFamily="34" charset="0"/>
                <a:cs typeface="Arial" panose="020B0604020202020204" pitchFamily="34" charset="0"/>
              </a:rPr>
              <a:t>dan</a:t>
            </a:r>
            <a:r>
              <a:rPr lang="en-US" sz="2400" dirty="0" smtClean="0">
                <a:latin typeface="Arial" panose="020B0604020202020204" pitchFamily="34" charset="0"/>
                <a:cs typeface="Arial" panose="020B0604020202020204" pitchFamily="34" charset="0"/>
              </a:rPr>
              <a:t> </a:t>
            </a:r>
            <a:r>
              <a:rPr lang="en-US" sz="2400" dirty="0" err="1" smtClean="0">
                <a:latin typeface="Arial" panose="020B0604020202020204" pitchFamily="34" charset="0"/>
                <a:cs typeface="Arial" panose="020B0604020202020204" pitchFamily="34" charset="0"/>
              </a:rPr>
              <a:t>kehidupan</a:t>
            </a:r>
            <a:r>
              <a:rPr lang="en-US" sz="2400" dirty="0" smtClean="0">
                <a:latin typeface="Arial" panose="020B0604020202020204" pitchFamily="34" charset="0"/>
                <a:cs typeface="Arial" panose="020B0604020202020204" pitchFamily="34" charset="0"/>
              </a:rPr>
              <a:t> </a:t>
            </a:r>
            <a:r>
              <a:rPr lang="en-US" sz="2400" dirty="0" err="1" smtClean="0">
                <a:latin typeface="Arial" panose="020B0604020202020204" pitchFamily="34" charset="0"/>
                <a:cs typeface="Arial" panose="020B0604020202020204" pitchFamily="34" charset="0"/>
              </a:rPr>
              <a:t>akan</a:t>
            </a:r>
            <a:r>
              <a:rPr lang="en-US" sz="2400" dirty="0" smtClean="0">
                <a:latin typeface="Arial" panose="020B0604020202020204" pitchFamily="34" charset="0"/>
                <a:cs typeface="Arial" panose="020B0604020202020204" pitchFamily="34" charset="0"/>
              </a:rPr>
              <a:t> </a:t>
            </a:r>
            <a:r>
              <a:rPr lang="en-US" sz="2400" dirty="0" err="1" smtClean="0">
                <a:latin typeface="Arial" panose="020B0604020202020204" pitchFamily="34" charset="0"/>
                <a:cs typeface="Arial" panose="020B0604020202020204" pitchFamily="34" charset="0"/>
              </a:rPr>
              <a:t>berubah</a:t>
            </a:r>
            <a:r>
              <a:rPr lang="en-US" sz="2400" dirty="0" smtClean="0">
                <a:latin typeface="Arial" panose="020B0604020202020204" pitchFamily="34" charset="0"/>
                <a:cs typeface="Arial" panose="020B0604020202020204" pitchFamily="34" charset="0"/>
              </a:rPr>
              <a:t> </a:t>
            </a:r>
            <a:r>
              <a:rPr lang="en-US" sz="2400" dirty="0" err="1" smtClean="0">
                <a:latin typeface="Arial" panose="020B0604020202020204" pitchFamily="34" charset="0"/>
                <a:cs typeface="Arial" panose="020B0604020202020204" pitchFamily="34" charset="0"/>
              </a:rPr>
              <a:t>menjadi</a:t>
            </a:r>
            <a:r>
              <a:rPr lang="en-US" sz="2400" dirty="0" smtClean="0">
                <a:latin typeface="Arial" panose="020B0604020202020204" pitchFamily="34" charset="0"/>
                <a:cs typeface="Arial" panose="020B0604020202020204" pitchFamily="34" charset="0"/>
              </a:rPr>
              <a:t> </a:t>
            </a:r>
            <a:r>
              <a:rPr lang="en-US" sz="2400" dirty="0" err="1" smtClean="0">
                <a:latin typeface="Arial" panose="020B0604020202020204" pitchFamily="34" charset="0"/>
                <a:cs typeface="Arial" panose="020B0604020202020204" pitchFamily="34" charset="0"/>
              </a:rPr>
              <a:t>perang</a:t>
            </a:r>
            <a:r>
              <a:rPr lang="en-US" sz="2400" dirty="0" smtClean="0">
                <a:latin typeface="Arial" panose="020B0604020202020204" pitchFamily="34" charset="0"/>
                <a:cs typeface="Arial" panose="020B0604020202020204" pitchFamily="34" charset="0"/>
              </a:rPr>
              <a:t> </a:t>
            </a:r>
            <a:r>
              <a:rPr lang="en-US" sz="2400" dirty="0" err="1" smtClean="0">
                <a:latin typeface="Arial" panose="020B0604020202020204" pitchFamily="34" charset="0"/>
                <a:cs typeface="Arial" panose="020B0604020202020204" pitchFamily="34" charset="0"/>
              </a:rPr>
              <a:t>antar</a:t>
            </a:r>
            <a:r>
              <a:rPr lang="en-US" sz="2400" dirty="0" smtClean="0">
                <a:latin typeface="Arial" panose="020B0604020202020204" pitchFamily="34" charset="0"/>
                <a:cs typeface="Arial" panose="020B0604020202020204" pitchFamily="34" charset="0"/>
              </a:rPr>
              <a:t> </a:t>
            </a:r>
            <a:r>
              <a:rPr lang="en-US" sz="2400" dirty="0" err="1" smtClean="0">
                <a:latin typeface="Arial" panose="020B0604020202020204" pitchFamily="34" charset="0"/>
                <a:cs typeface="Arial" panose="020B0604020202020204" pitchFamily="34" charset="0"/>
              </a:rPr>
              <a:t>sesama</a:t>
            </a:r>
            <a:r>
              <a:rPr lang="en-US" sz="2400" dirty="0" smtClean="0">
                <a:latin typeface="Arial" panose="020B0604020202020204" pitchFamily="34" charset="0"/>
                <a:cs typeface="Arial" panose="020B0604020202020204" pitchFamily="34" charset="0"/>
              </a:rPr>
              <a:t> </a:t>
            </a:r>
            <a:r>
              <a:rPr lang="en-US" sz="2400" dirty="0" err="1" smtClean="0">
                <a:latin typeface="Arial" panose="020B0604020202020204" pitchFamily="34" charset="0"/>
                <a:cs typeface="Arial" panose="020B0604020202020204" pitchFamily="34" charset="0"/>
              </a:rPr>
              <a:t>manusia</a:t>
            </a:r>
            <a:r>
              <a:rPr lang="en-US" sz="2400" dirty="0" smtClean="0">
                <a:latin typeface="Arial" panose="020B0604020202020204" pitchFamily="34" charset="0"/>
                <a:cs typeface="Arial" panose="020B0604020202020204" pitchFamily="34" charset="0"/>
              </a:rPr>
              <a:t> </a:t>
            </a:r>
            <a:r>
              <a:rPr lang="en-US" sz="2400" b="1" dirty="0" smtClean="0">
                <a:latin typeface="Arial" panose="020B0604020202020204" pitchFamily="34" charset="0"/>
                <a:cs typeface="Arial" panose="020B0604020202020204" pitchFamily="34" charset="0"/>
              </a:rPr>
              <a:t>“bellum </a:t>
            </a:r>
            <a:r>
              <a:rPr lang="en-US" sz="2400" b="1" dirty="0" err="1" smtClean="0">
                <a:latin typeface="Arial" panose="020B0604020202020204" pitchFamily="34" charset="0"/>
                <a:cs typeface="Arial" panose="020B0604020202020204" pitchFamily="34" charset="0"/>
              </a:rPr>
              <a:t>omnium</a:t>
            </a:r>
            <a:r>
              <a:rPr lang="en-US" sz="2400" b="1" dirty="0" smtClean="0">
                <a:latin typeface="Arial" panose="020B0604020202020204" pitchFamily="34" charset="0"/>
                <a:cs typeface="Arial" panose="020B0604020202020204" pitchFamily="34" charset="0"/>
              </a:rPr>
              <a:t> contra </a:t>
            </a:r>
            <a:r>
              <a:rPr lang="en-US" sz="2400" b="1" dirty="0" err="1" smtClean="0">
                <a:latin typeface="Arial" panose="020B0604020202020204" pitchFamily="34" charset="0"/>
                <a:cs typeface="Arial" panose="020B0604020202020204" pitchFamily="34" charset="0"/>
              </a:rPr>
              <a:t>omnes</a:t>
            </a:r>
            <a:r>
              <a:rPr lang="en-US" sz="2400" b="1" dirty="0" smtClean="0">
                <a:latin typeface="Arial" panose="020B0604020202020204" pitchFamily="34" charset="0"/>
                <a:cs typeface="Arial" panose="020B0604020202020204" pitchFamily="34" charset="0"/>
              </a:rPr>
              <a:t>”, </a:t>
            </a:r>
            <a:r>
              <a:rPr lang="en-US" sz="2400" dirty="0" err="1" smtClean="0">
                <a:latin typeface="Arial" panose="020B0604020202020204" pitchFamily="34" charset="0"/>
                <a:cs typeface="Arial" panose="020B0604020202020204" pitchFamily="34" charset="0"/>
              </a:rPr>
              <a:t>itulah</a:t>
            </a:r>
            <a:r>
              <a:rPr lang="en-US" sz="2400" dirty="0" smtClean="0">
                <a:latin typeface="Arial" panose="020B0604020202020204" pitchFamily="34" charset="0"/>
                <a:cs typeface="Arial" panose="020B0604020202020204" pitchFamily="34" charset="0"/>
              </a:rPr>
              <a:t> </a:t>
            </a:r>
            <a:r>
              <a:rPr lang="en-US" sz="2400" dirty="0" err="1" smtClean="0">
                <a:latin typeface="Arial" panose="020B0604020202020204" pitchFamily="34" charset="0"/>
                <a:cs typeface="Arial" panose="020B0604020202020204" pitchFamily="34" charset="0"/>
              </a:rPr>
              <a:t>sebabnya</a:t>
            </a:r>
            <a:r>
              <a:rPr lang="en-US" sz="2400" dirty="0" smtClean="0">
                <a:latin typeface="Arial" panose="020B0604020202020204" pitchFamily="34" charset="0"/>
                <a:cs typeface="Arial" panose="020B0604020202020204" pitchFamily="34" charset="0"/>
              </a:rPr>
              <a:t> </a:t>
            </a:r>
            <a:r>
              <a:rPr lang="en-US" sz="2400" dirty="0" err="1" smtClean="0">
                <a:latin typeface="Arial" panose="020B0604020202020204" pitchFamily="34" charset="0"/>
                <a:cs typeface="Arial" panose="020B0604020202020204" pitchFamily="34" charset="0"/>
              </a:rPr>
              <a:t>rakyat</a:t>
            </a:r>
            <a:r>
              <a:rPr lang="en-US" sz="2400" dirty="0" smtClean="0">
                <a:latin typeface="Arial" panose="020B0604020202020204" pitchFamily="34" charset="0"/>
                <a:cs typeface="Arial" panose="020B0604020202020204" pitchFamily="34" charset="0"/>
              </a:rPr>
              <a:t> </a:t>
            </a:r>
            <a:r>
              <a:rPr lang="en-US" sz="2400" dirty="0" err="1" smtClean="0">
                <a:latin typeface="Arial" panose="020B0604020202020204" pitchFamily="34" charset="0"/>
                <a:cs typeface="Arial" panose="020B0604020202020204" pitchFamily="34" charset="0"/>
              </a:rPr>
              <a:t>bersepakat</a:t>
            </a:r>
            <a:r>
              <a:rPr lang="en-US" sz="2400" dirty="0" smtClean="0">
                <a:latin typeface="Arial" panose="020B0604020202020204" pitchFamily="34" charset="0"/>
                <a:cs typeface="Arial" panose="020B0604020202020204" pitchFamily="34" charset="0"/>
              </a:rPr>
              <a:t> </a:t>
            </a:r>
            <a:r>
              <a:rPr lang="en-US" sz="2400" dirty="0" err="1" smtClean="0">
                <a:latin typeface="Arial" panose="020B0604020202020204" pitchFamily="34" charset="0"/>
                <a:cs typeface="Arial" panose="020B0604020202020204" pitchFamily="34" charset="0"/>
              </a:rPr>
              <a:t>untuk</a:t>
            </a:r>
            <a:r>
              <a:rPr lang="en-US" sz="2400" dirty="0" smtClean="0">
                <a:latin typeface="Arial" panose="020B0604020202020204" pitchFamily="34" charset="0"/>
                <a:cs typeface="Arial" panose="020B0604020202020204" pitchFamily="34" charset="0"/>
              </a:rPr>
              <a:t> </a:t>
            </a:r>
            <a:r>
              <a:rPr lang="en-US" sz="2400" dirty="0" err="1" smtClean="0">
                <a:latin typeface="Arial" panose="020B0604020202020204" pitchFamily="34" charset="0"/>
                <a:cs typeface="Arial" panose="020B0604020202020204" pitchFamily="34" charset="0"/>
              </a:rPr>
              <a:t>mendirikan</a:t>
            </a:r>
            <a:r>
              <a:rPr lang="en-US" sz="2400" dirty="0" smtClean="0">
                <a:latin typeface="Arial" panose="020B0604020202020204" pitchFamily="34" charset="0"/>
                <a:cs typeface="Arial" panose="020B0604020202020204" pitchFamily="34" charset="0"/>
              </a:rPr>
              <a:t> </a:t>
            </a:r>
            <a:r>
              <a:rPr lang="en-US" sz="2400" dirty="0" err="1" smtClean="0">
                <a:latin typeface="Arial" panose="020B0604020202020204" pitchFamily="34" charset="0"/>
                <a:cs typeface="Arial" panose="020B0604020202020204" pitchFamily="34" charset="0"/>
              </a:rPr>
              <a:t>negara</a:t>
            </a:r>
            <a:r>
              <a:rPr lang="en-US" sz="2400" dirty="0" smtClean="0">
                <a:latin typeface="Arial" panose="020B0604020202020204" pitchFamily="34" charset="0"/>
                <a:cs typeface="Arial" panose="020B0604020202020204" pitchFamily="34" charset="0"/>
              </a:rPr>
              <a:t> </a:t>
            </a:r>
            <a:r>
              <a:rPr lang="en-US" sz="2400" dirty="0" err="1" smtClean="0">
                <a:latin typeface="Arial" panose="020B0604020202020204" pitchFamily="34" charset="0"/>
                <a:cs typeface="Arial" panose="020B0604020202020204" pitchFamily="34" charset="0"/>
              </a:rPr>
              <a:t>dan</a:t>
            </a:r>
            <a:r>
              <a:rPr lang="en-US" sz="2400" dirty="0" smtClean="0">
                <a:latin typeface="Arial" panose="020B0604020202020204" pitchFamily="34" charset="0"/>
                <a:cs typeface="Arial" panose="020B0604020202020204" pitchFamily="34" charset="0"/>
              </a:rPr>
              <a:t> </a:t>
            </a:r>
            <a:r>
              <a:rPr lang="en-US" sz="2400" dirty="0" err="1" smtClean="0">
                <a:latin typeface="Arial" panose="020B0604020202020204" pitchFamily="34" charset="0"/>
                <a:cs typeface="Arial" panose="020B0604020202020204" pitchFamily="34" charset="0"/>
              </a:rPr>
              <a:t>untuk</a:t>
            </a:r>
            <a:r>
              <a:rPr lang="en-US" sz="2400" dirty="0" smtClean="0">
                <a:latin typeface="Arial" panose="020B0604020202020204" pitchFamily="34" charset="0"/>
                <a:cs typeface="Arial" panose="020B0604020202020204" pitchFamily="34" charset="0"/>
              </a:rPr>
              <a:t> </a:t>
            </a:r>
            <a:r>
              <a:rPr lang="en-US" sz="2400" dirty="0" err="1" smtClean="0">
                <a:latin typeface="Arial" panose="020B0604020202020204" pitchFamily="34" charset="0"/>
                <a:cs typeface="Arial" panose="020B0604020202020204" pitchFamily="34" charset="0"/>
              </a:rPr>
              <a:t>itu</a:t>
            </a:r>
            <a:r>
              <a:rPr lang="en-US" sz="2400" dirty="0" smtClean="0">
                <a:latin typeface="Arial" panose="020B0604020202020204" pitchFamily="34" charset="0"/>
                <a:cs typeface="Arial" panose="020B0604020202020204" pitchFamily="34" charset="0"/>
              </a:rPr>
              <a:t> </a:t>
            </a:r>
            <a:r>
              <a:rPr lang="en-US" sz="2400" dirty="0" err="1" smtClean="0">
                <a:latin typeface="Arial" panose="020B0604020202020204" pitchFamily="34" charset="0"/>
                <a:cs typeface="Arial" panose="020B0604020202020204" pitchFamily="34" charset="0"/>
              </a:rPr>
              <a:t>mereka</a:t>
            </a:r>
            <a:r>
              <a:rPr lang="en-US" sz="2400" dirty="0" smtClean="0">
                <a:latin typeface="Arial" panose="020B0604020202020204" pitchFamily="34" charset="0"/>
                <a:cs typeface="Arial" panose="020B0604020202020204" pitchFamily="34" charset="0"/>
              </a:rPr>
              <a:t> </a:t>
            </a:r>
            <a:r>
              <a:rPr lang="en-US" sz="2400" dirty="0" err="1" smtClean="0">
                <a:latin typeface="Arial" panose="020B0604020202020204" pitchFamily="34" charset="0"/>
                <a:cs typeface="Arial" panose="020B0604020202020204" pitchFamily="34" charset="0"/>
              </a:rPr>
              <a:t>mengadakan</a:t>
            </a:r>
            <a:r>
              <a:rPr lang="en-US" sz="2400" dirty="0" smtClean="0">
                <a:latin typeface="Arial" panose="020B0604020202020204" pitchFamily="34" charset="0"/>
                <a:cs typeface="Arial" panose="020B0604020202020204" pitchFamily="34" charset="0"/>
              </a:rPr>
              <a:t> </a:t>
            </a:r>
            <a:r>
              <a:rPr lang="en-US" sz="2400" dirty="0" err="1" smtClean="0">
                <a:latin typeface="Arial" panose="020B0604020202020204" pitchFamily="34" charset="0"/>
                <a:cs typeface="Arial" panose="020B0604020202020204" pitchFamily="34" charset="0"/>
              </a:rPr>
              <a:t>perjanjian</a:t>
            </a:r>
            <a:r>
              <a:rPr lang="en-US" sz="2400" dirty="0" smtClean="0">
                <a:latin typeface="Arial" panose="020B0604020202020204" pitchFamily="34" charset="0"/>
                <a:cs typeface="Arial" panose="020B0604020202020204" pitchFamily="34" charset="0"/>
              </a:rPr>
              <a:t> </a:t>
            </a:r>
            <a:r>
              <a:rPr lang="en-US" sz="2400" dirty="0" err="1" smtClean="0">
                <a:latin typeface="Arial" panose="020B0604020202020204" pitchFamily="34" charset="0"/>
                <a:cs typeface="Arial" panose="020B0604020202020204" pitchFamily="34" charset="0"/>
              </a:rPr>
              <a:t>masyarakat</a:t>
            </a:r>
            <a:r>
              <a:rPr lang="en-US" sz="2400" dirty="0" smtClean="0">
                <a:latin typeface="Arial" panose="020B0604020202020204" pitchFamily="34" charset="0"/>
                <a:cs typeface="Arial" panose="020B0604020202020204" pitchFamily="34" charset="0"/>
              </a:rPr>
              <a:t>.”</a:t>
            </a:r>
          </a:p>
        </p:txBody>
      </p:sp>
    </p:spTree>
    <p:extLst>
      <p:ext uri="{BB962C8B-B14F-4D97-AF65-F5344CB8AC3E}">
        <p14:creationId xmlns:p14="http://schemas.microsoft.com/office/powerpoint/2010/main" val="5375719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40080" y="609601"/>
            <a:ext cx="9570720" cy="5516563"/>
          </a:xfrm>
          <a:solidFill>
            <a:schemeClr val="accent2">
              <a:lumMod val="75000"/>
            </a:schemeClr>
          </a:solidFill>
        </p:spPr>
        <p:txBody>
          <a:bodyPr>
            <a:normAutofit/>
          </a:bodyPr>
          <a:lstStyle/>
          <a:p>
            <a:pPr>
              <a:buNone/>
            </a:pPr>
            <a:r>
              <a:rPr lang="en-US" sz="3200" dirty="0" err="1" smtClean="0"/>
              <a:t>Menurut</a:t>
            </a:r>
            <a:r>
              <a:rPr lang="en-US" sz="3200" dirty="0" smtClean="0"/>
              <a:t> </a:t>
            </a:r>
            <a:r>
              <a:rPr lang="en-US" sz="3200" dirty="0" err="1" smtClean="0"/>
              <a:t>pemikiran</a:t>
            </a:r>
            <a:r>
              <a:rPr lang="en-US" sz="3200" dirty="0" smtClean="0"/>
              <a:t> </a:t>
            </a:r>
            <a:r>
              <a:rPr lang="en-US" sz="3200" dirty="0" err="1" smtClean="0"/>
              <a:t>J.J.Rousseau</a:t>
            </a:r>
            <a:r>
              <a:rPr lang="en-US" sz="3200" dirty="0" smtClean="0"/>
              <a:t>, </a:t>
            </a:r>
          </a:p>
          <a:p>
            <a:pPr algn="just">
              <a:buNone/>
            </a:pPr>
            <a:r>
              <a:rPr lang="en-US" sz="3200" dirty="0" smtClean="0"/>
              <a:t>	“Rakyat </a:t>
            </a:r>
            <a:r>
              <a:rPr lang="en-US" sz="3200" dirty="0" err="1" smtClean="0"/>
              <a:t>tidak</a:t>
            </a:r>
            <a:r>
              <a:rPr lang="en-US" sz="3200" dirty="0" smtClean="0"/>
              <a:t> </a:t>
            </a:r>
            <a:r>
              <a:rPr lang="en-US" sz="3200" dirty="0" err="1" smtClean="0"/>
              <a:t>menyerahkan</a:t>
            </a:r>
            <a:r>
              <a:rPr lang="en-US" sz="3200" dirty="0" smtClean="0"/>
              <a:t> </a:t>
            </a:r>
            <a:r>
              <a:rPr lang="en-US" sz="3200" dirty="0" err="1" smtClean="0"/>
              <a:t>kekuasaan</a:t>
            </a:r>
            <a:r>
              <a:rPr lang="en-US" sz="3200" dirty="0" smtClean="0"/>
              <a:t> </a:t>
            </a:r>
            <a:r>
              <a:rPr lang="en-US" sz="3200" dirty="0" err="1" smtClean="0"/>
              <a:t>kepada</a:t>
            </a:r>
            <a:r>
              <a:rPr lang="en-US" sz="3200" dirty="0" smtClean="0"/>
              <a:t> </a:t>
            </a:r>
            <a:r>
              <a:rPr lang="en-US" sz="3200" dirty="0" err="1" smtClean="0"/>
              <a:t>pihak</a:t>
            </a:r>
            <a:r>
              <a:rPr lang="en-US" sz="3200" dirty="0" smtClean="0"/>
              <a:t> </a:t>
            </a:r>
            <a:r>
              <a:rPr lang="en-US" sz="3200" dirty="0" err="1" smtClean="0"/>
              <a:t>penguasa</a:t>
            </a:r>
            <a:r>
              <a:rPr lang="en-US" sz="3200" dirty="0" smtClean="0"/>
              <a:t>, </a:t>
            </a:r>
            <a:r>
              <a:rPr lang="en-US" sz="3200" dirty="0" err="1" smtClean="0"/>
              <a:t>karena</a:t>
            </a:r>
            <a:r>
              <a:rPr lang="en-US" sz="3200" dirty="0" smtClean="0"/>
              <a:t> </a:t>
            </a:r>
            <a:r>
              <a:rPr lang="en-US" sz="3200" dirty="0" err="1" smtClean="0"/>
              <a:t>ada</a:t>
            </a:r>
            <a:r>
              <a:rPr lang="en-US" sz="3200" dirty="0" smtClean="0"/>
              <a:t> </a:t>
            </a:r>
            <a:r>
              <a:rPr lang="en-US" sz="3200" dirty="0" err="1" smtClean="0"/>
              <a:t>perjanjian</a:t>
            </a:r>
            <a:r>
              <a:rPr lang="en-US" sz="3200" dirty="0" smtClean="0"/>
              <a:t> </a:t>
            </a:r>
            <a:r>
              <a:rPr lang="en-US" sz="3200" dirty="0" err="1" smtClean="0"/>
              <a:t>masyarakat</a:t>
            </a:r>
            <a:r>
              <a:rPr lang="en-US" sz="3200" dirty="0" smtClean="0"/>
              <a:t> </a:t>
            </a:r>
            <a:r>
              <a:rPr lang="en-US" sz="3200" dirty="0" err="1" smtClean="0"/>
              <a:t>individu-individu</a:t>
            </a:r>
            <a:r>
              <a:rPr lang="en-US" sz="3200" dirty="0" smtClean="0"/>
              <a:t> </a:t>
            </a:r>
            <a:r>
              <a:rPr lang="en-US" sz="3200" dirty="0" err="1" smtClean="0"/>
              <a:t>tadi</a:t>
            </a:r>
            <a:r>
              <a:rPr lang="en-US" sz="3200" dirty="0" smtClean="0"/>
              <a:t> </a:t>
            </a:r>
            <a:r>
              <a:rPr lang="en-US" sz="3200" dirty="0" err="1" smtClean="0"/>
              <a:t>menyerahkan</a:t>
            </a:r>
            <a:r>
              <a:rPr lang="en-US" sz="3200" dirty="0" smtClean="0"/>
              <a:t> </a:t>
            </a:r>
            <a:r>
              <a:rPr lang="en-US" sz="3200" dirty="0" err="1" smtClean="0"/>
              <a:t>haknya</a:t>
            </a:r>
            <a:r>
              <a:rPr lang="en-US" sz="3200" dirty="0" smtClean="0"/>
              <a:t> </a:t>
            </a:r>
            <a:r>
              <a:rPr lang="en-US" sz="3200" dirty="0" err="1" smtClean="0"/>
              <a:t>kepada</a:t>
            </a:r>
            <a:r>
              <a:rPr lang="en-US" sz="3200" dirty="0" smtClean="0"/>
              <a:t> </a:t>
            </a:r>
            <a:r>
              <a:rPr lang="en-US" sz="3200" dirty="0" err="1" smtClean="0"/>
              <a:t>rakyat</a:t>
            </a:r>
            <a:r>
              <a:rPr lang="en-US" sz="3200" dirty="0" smtClean="0"/>
              <a:t> </a:t>
            </a:r>
            <a:r>
              <a:rPr lang="en-US" sz="3200" dirty="0" err="1" smtClean="0"/>
              <a:t>sendiri</a:t>
            </a:r>
            <a:r>
              <a:rPr lang="en-US" sz="3200" dirty="0" smtClean="0"/>
              <a:t> </a:t>
            </a:r>
            <a:r>
              <a:rPr lang="en-US" sz="3200" dirty="0" err="1" smtClean="0"/>
              <a:t>sebagai</a:t>
            </a:r>
            <a:r>
              <a:rPr lang="en-US" sz="3200" dirty="0" smtClean="0"/>
              <a:t> </a:t>
            </a:r>
            <a:r>
              <a:rPr lang="en-US" sz="3200" dirty="0" err="1" smtClean="0"/>
              <a:t>satu</a:t>
            </a:r>
            <a:r>
              <a:rPr lang="en-US" sz="3200" dirty="0" smtClean="0"/>
              <a:t> </a:t>
            </a:r>
            <a:r>
              <a:rPr lang="en-US" sz="3200" dirty="0" err="1" smtClean="0"/>
              <a:t>keseluruhan</a:t>
            </a:r>
            <a:r>
              <a:rPr lang="en-US" sz="3200" dirty="0" smtClean="0"/>
              <a:t>. </a:t>
            </a:r>
            <a:r>
              <a:rPr lang="en-US" sz="3200" dirty="0" err="1" smtClean="0"/>
              <a:t>Penguasa</a:t>
            </a:r>
            <a:r>
              <a:rPr lang="en-US" sz="3200" dirty="0" smtClean="0"/>
              <a:t> </a:t>
            </a:r>
            <a:r>
              <a:rPr lang="en-US" sz="3200" dirty="0" err="1" smtClean="0"/>
              <a:t>menjalankan</a:t>
            </a:r>
            <a:r>
              <a:rPr lang="en-US" sz="3200" dirty="0" smtClean="0"/>
              <a:t> </a:t>
            </a:r>
            <a:r>
              <a:rPr lang="en-US" sz="3200" dirty="0" err="1" smtClean="0"/>
              <a:t>kekuasaannya</a:t>
            </a:r>
            <a:r>
              <a:rPr lang="en-US" sz="3200" dirty="0" smtClean="0"/>
              <a:t> </a:t>
            </a:r>
            <a:r>
              <a:rPr lang="en-US" sz="3200" dirty="0" err="1" smtClean="0"/>
              <a:t>tidak</a:t>
            </a:r>
            <a:r>
              <a:rPr lang="en-US" sz="3200" dirty="0" smtClean="0"/>
              <a:t> </a:t>
            </a:r>
            <a:r>
              <a:rPr lang="en-US" sz="3200" dirty="0" err="1" smtClean="0"/>
              <a:t>karena</a:t>
            </a:r>
            <a:r>
              <a:rPr lang="en-US" sz="3200" dirty="0" smtClean="0"/>
              <a:t> </a:t>
            </a:r>
            <a:r>
              <a:rPr lang="en-US" sz="3200" dirty="0" err="1" smtClean="0"/>
              <a:t>haknya</a:t>
            </a:r>
            <a:r>
              <a:rPr lang="en-US" sz="3200" dirty="0" smtClean="0"/>
              <a:t> </a:t>
            </a:r>
            <a:r>
              <a:rPr lang="en-US" sz="3200" dirty="0" err="1" smtClean="0"/>
              <a:t>sendiri</a:t>
            </a:r>
            <a:r>
              <a:rPr lang="en-US" sz="3200" dirty="0" smtClean="0"/>
              <a:t>, </a:t>
            </a:r>
            <a:r>
              <a:rPr lang="en-US" sz="3200" dirty="0" err="1" smtClean="0"/>
              <a:t>melainkan</a:t>
            </a:r>
            <a:r>
              <a:rPr lang="en-US" sz="3200" dirty="0" smtClean="0"/>
              <a:t> </a:t>
            </a:r>
            <a:r>
              <a:rPr lang="en-US" sz="3200" dirty="0" err="1" smtClean="0"/>
              <a:t>karena</a:t>
            </a:r>
            <a:r>
              <a:rPr lang="en-US" sz="3200" dirty="0" smtClean="0"/>
              <a:t> </a:t>
            </a:r>
            <a:r>
              <a:rPr lang="en-US" sz="3200" dirty="0" err="1" smtClean="0"/>
              <a:t>mandataris</a:t>
            </a:r>
            <a:r>
              <a:rPr lang="en-US" sz="3200" dirty="0" smtClean="0"/>
              <a:t> </a:t>
            </a:r>
            <a:r>
              <a:rPr lang="en-US" sz="3200" dirty="0" err="1" smtClean="0"/>
              <a:t>rakyat</a:t>
            </a:r>
            <a:r>
              <a:rPr lang="en-US" sz="3200" dirty="0" smtClean="0"/>
              <a:t>, </a:t>
            </a:r>
            <a:r>
              <a:rPr lang="en-US" sz="3200" dirty="0" err="1" smtClean="0"/>
              <a:t>sewaktu-waktu</a:t>
            </a:r>
            <a:r>
              <a:rPr lang="en-US" sz="3200" dirty="0" smtClean="0"/>
              <a:t> </a:t>
            </a:r>
            <a:r>
              <a:rPr lang="en-US" sz="3200" dirty="0" err="1" smtClean="0"/>
              <a:t>rakyat</a:t>
            </a:r>
            <a:r>
              <a:rPr lang="en-US" sz="3200" dirty="0" smtClean="0"/>
              <a:t> </a:t>
            </a:r>
            <a:r>
              <a:rPr lang="en-US" sz="3200" dirty="0" err="1" smtClean="0"/>
              <a:t>dapat</a:t>
            </a:r>
            <a:r>
              <a:rPr lang="en-US" sz="3200" dirty="0" smtClean="0"/>
              <a:t> </a:t>
            </a:r>
            <a:r>
              <a:rPr lang="en-US" sz="3200" dirty="0" err="1" smtClean="0"/>
              <a:t>merubah</a:t>
            </a:r>
            <a:r>
              <a:rPr lang="en-US" sz="3200" dirty="0" smtClean="0"/>
              <a:t>/</a:t>
            </a:r>
            <a:r>
              <a:rPr lang="en-US" sz="3200" dirty="0" err="1" smtClean="0"/>
              <a:t>menarik</a:t>
            </a:r>
            <a:r>
              <a:rPr lang="en-US" sz="3200" dirty="0" smtClean="0"/>
              <a:t> </a:t>
            </a:r>
            <a:r>
              <a:rPr lang="en-US" sz="3200" dirty="0" err="1" smtClean="0"/>
              <a:t>kembali</a:t>
            </a:r>
            <a:r>
              <a:rPr lang="en-US" sz="3200" dirty="0" smtClean="0"/>
              <a:t> </a:t>
            </a:r>
            <a:r>
              <a:rPr lang="en-US" sz="3200" dirty="0" err="1" smtClean="0"/>
              <a:t>mandat</a:t>
            </a:r>
            <a:r>
              <a:rPr lang="en-US" sz="3200" dirty="0" smtClean="0"/>
              <a:t> </a:t>
            </a:r>
            <a:r>
              <a:rPr lang="en-US" sz="3200" dirty="0" err="1" smtClean="0"/>
              <a:t>itu</a:t>
            </a:r>
            <a:r>
              <a:rPr lang="en-US" sz="3200" dirty="0" smtClean="0"/>
              <a:t>.”</a:t>
            </a:r>
            <a:endParaRPr lang="en-US" sz="3200" dirty="0"/>
          </a:p>
        </p:txBody>
      </p:sp>
    </p:spTree>
    <p:extLst>
      <p:ext uri="{BB962C8B-B14F-4D97-AF65-F5344CB8AC3E}">
        <p14:creationId xmlns:p14="http://schemas.microsoft.com/office/powerpoint/2010/main" val="384564903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46760" y="609600"/>
            <a:ext cx="9464040" cy="5867400"/>
          </a:xfrm>
        </p:spPr>
        <p:txBody>
          <a:bodyPr>
            <a:normAutofit/>
          </a:bodyPr>
          <a:lstStyle/>
          <a:p>
            <a:pPr marL="0" indent="0" algn="just">
              <a:buNone/>
            </a:pPr>
            <a:r>
              <a:rPr lang="en-US" sz="2400" dirty="0" smtClean="0"/>
              <a:t>Dari </a:t>
            </a:r>
            <a:r>
              <a:rPr lang="en-US" sz="2400" dirty="0" err="1" smtClean="0"/>
              <a:t>pemikiran</a:t>
            </a:r>
            <a:r>
              <a:rPr lang="en-US" sz="2400" dirty="0" smtClean="0"/>
              <a:t> </a:t>
            </a:r>
            <a:r>
              <a:rPr lang="en-US" sz="2400" dirty="0" err="1" smtClean="0"/>
              <a:t>J.J.Rouseau</a:t>
            </a:r>
            <a:r>
              <a:rPr lang="en-US" sz="2400" dirty="0" smtClean="0"/>
              <a:t> </a:t>
            </a:r>
            <a:r>
              <a:rPr lang="en-US" sz="2400" dirty="0" err="1" smtClean="0"/>
              <a:t>diatas</a:t>
            </a:r>
            <a:r>
              <a:rPr lang="en-US" sz="2400" dirty="0" smtClean="0"/>
              <a:t>, </a:t>
            </a:r>
            <a:r>
              <a:rPr lang="en-US" sz="2400" dirty="0" err="1" smtClean="0"/>
              <a:t>terdapat</a:t>
            </a:r>
            <a:r>
              <a:rPr lang="en-US" sz="2400" dirty="0" smtClean="0"/>
              <a:t> </a:t>
            </a:r>
            <a:r>
              <a:rPr lang="en-US" sz="2400" dirty="0" err="1" smtClean="0"/>
              <a:t>beberapa</a:t>
            </a:r>
            <a:r>
              <a:rPr lang="en-US" sz="2400" dirty="0" smtClean="0"/>
              <a:t> </a:t>
            </a:r>
            <a:r>
              <a:rPr lang="en-US" sz="2400" dirty="0" err="1" smtClean="0"/>
              <a:t>konstruksi</a:t>
            </a:r>
            <a:r>
              <a:rPr lang="en-US" sz="2400" dirty="0" smtClean="0"/>
              <a:t> </a:t>
            </a:r>
            <a:r>
              <a:rPr lang="en-US" sz="2400" dirty="0" err="1" smtClean="0"/>
              <a:t>pemikirannya</a:t>
            </a:r>
            <a:r>
              <a:rPr lang="en-US" sz="2400" dirty="0" smtClean="0"/>
              <a:t>, </a:t>
            </a:r>
            <a:r>
              <a:rPr lang="en-US" sz="2400" dirty="0" err="1" smtClean="0"/>
              <a:t>yakni</a:t>
            </a:r>
            <a:r>
              <a:rPr lang="en-US" sz="2400" dirty="0" smtClean="0"/>
              <a:t>:</a:t>
            </a:r>
          </a:p>
          <a:p>
            <a:pPr marL="514350" indent="-514350" algn="just">
              <a:buAutoNum type="arabicPeriod"/>
            </a:pPr>
            <a:r>
              <a:rPr lang="en-US" sz="2400" dirty="0" err="1" smtClean="0"/>
              <a:t>Menurut</a:t>
            </a:r>
            <a:r>
              <a:rPr lang="en-US" sz="2400" dirty="0" smtClean="0"/>
              <a:t> </a:t>
            </a:r>
            <a:r>
              <a:rPr lang="en-US" sz="2400" dirty="0" err="1" smtClean="0"/>
              <a:t>konstruksi</a:t>
            </a:r>
            <a:r>
              <a:rPr lang="en-US" sz="2400" dirty="0" smtClean="0"/>
              <a:t> yang </a:t>
            </a:r>
            <a:r>
              <a:rPr lang="en-US" sz="2400" dirty="0" err="1" smtClean="0"/>
              <a:t>pertama</a:t>
            </a:r>
            <a:r>
              <a:rPr lang="en-US" sz="2400" dirty="0" smtClean="0"/>
              <a:t>, </a:t>
            </a:r>
            <a:r>
              <a:rPr lang="en-US" sz="2400" dirty="0" err="1" smtClean="0"/>
              <a:t>rakyat</a:t>
            </a:r>
            <a:r>
              <a:rPr lang="en-US" sz="2400" dirty="0" smtClean="0"/>
              <a:t> yang </a:t>
            </a:r>
            <a:r>
              <a:rPr lang="en-US" sz="2400" dirty="0" err="1" smtClean="0"/>
              <a:t>sudah</a:t>
            </a:r>
            <a:r>
              <a:rPr lang="en-US" sz="2400" dirty="0" smtClean="0"/>
              <a:t> </a:t>
            </a:r>
            <a:r>
              <a:rPr lang="en-US" sz="2400" dirty="0" err="1" smtClean="0"/>
              <a:t>menyerahkan</a:t>
            </a:r>
            <a:r>
              <a:rPr lang="en-US" sz="2400" dirty="0" smtClean="0"/>
              <a:t> </a:t>
            </a:r>
            <a:r>
              <a:rPr lang="en-US" sz="2400" dirty="0" err="1" smtClean="0"/>
              <a:t>kekuasaannya</a:t>
            </a:r>
            <a:r>
              <a:rPr lang="en-US" sz="2400" dirty="0" smtClean="0"/>
              <a:t> </a:t>
            </a:r>
            <a:r>
              <a:rPr lang="en-US" sz="2400" dirty="0" err="1" smtClean="0"/>
              <a:t>kepada</a:t>
            </a:r>
            <a:r>
              <a:rPr lang="en-US" sz="2400" dirty="0" smtClean="0"/>
              <a:t> </a:t>
            </a:r>
            <a:r>
              <a:rPr lang="en-US" sz="2400" dirty="0" err="1" smtClean="0"/>
              <a:t>penguasa</a:t>
            </a:r>
            <a:r>
              <a:rPr lang="en-US" sz="2400" dirty="0" smtClean="0"/>
              <a:t> </a:t>
            </a:r>
            <a:r>
              <a:rPr lang="en-US" sz="2400" dirty="0" err="1" smtClean="0"/>
              <a:t>sudah</a:t>
            </a:r>
            <a:r>
              <a:rPr lang="en-US" sz="2400" dirty="0" smtClean="0"/>
              <a:t> </a:t>
            </a:r>
            <a:r>
              <a:rPr lang="en-US" sz="2400" dirty="0" err="1" smtClean="0"/>
              <a:t>tidak</a:t>
            </a:r>
            <a:r>
              <a:rPr lang="en-US" sz="2400" dirty="0" smtClean="0"/>
              <a:t> </a:t>
            </a:r>
            <a:r>
              <a:rPr lang="en-US" sz="2400" dirty="0" err="1" smtClean="0"/>
              <a:t>berdaulat</a:t>
            </a:r>
            <a:r>
              <a:rPr lang="en-US" sz="2400" dirty="0" smtClean="0"/>
              <a:t> </a:t>
            </a:r>
            <a:r>
              <a:rPr lang="en-US" sz="2400" dirty="0" err="1" smtClean="0"/>
              <a:t>lagi</a:t>
            </a:r>
            <a:r>
              <a:rPr lang="en-US" sz="2400" dirty="0" smtClean="0"/>
              <a:t> yang </a:t>
            </a:r>
            <a:r>
              <a:rPr lang="en-US" sz="2400" dirty="0" err="1" smtClean="0"/>
              <a:t>berdaulat</a:t>
            </a:r>
            <a:r>
              <a:rPr lang="en-US" sz="2400" dirty="0" smtClean="0"/>
              <a:t> </a:t>
            </a:r>
            <a:r>
              <a:rPr lang="en-US" sz="2400" dirty="0" err="1" smtClean="0"/>
              <a:t>adalah</a:t>
            </a:r>
            <a:r>
              <a:rPr lang="en-US" sz="2400" dirty="0" smtClean="0"/>
              <a:t> </a:t>
            </a:r>
            <a:r>
              <a:rPr lang="en-US" sz="2400" dirty="0" err="1" smtClean="0"/>
              <a:t>penguasa</a:t>
            </a:r>
            <a:r>
              <a:rPr lang="en-US" sz="2400" dirty="0" smtClean="0"/>
              <a:t>;</a:t>
            </a:r>
          </a:p>
          <a:p>
            <a:pPr marL="514350" indent="-514350" algn="just">
              <a:buAutoNum type="arabicPeriod"/>
            </a:pPr>
            <a:r>
              <a:rPr lang="en-US" sz="2400" dirty="0" err="1" smtClean="0"/>
              <a:t>Pada</a:t>
            </a:r>
            <a:r>
              <a:rPr lang="en-US" sz="2400" dirty="0" smtClean="0"/>
              <a:t> </a:t>
            </a:r>
            <a:r>
              <a:rPr lang="en-US" sz="2400" dirty="0" err="1" smtClean="0"/>
              <a:t>konstruksi</a:t>
            </a:r>
            <a:r>
              <a:rPr lang="en-US" sz="2400" dirty="0" smtClean="0"/>
              <a:t> yang </a:t>
            </a:r>
            <a:r>
              <a:rPr lang="en-US" sz="2400" dirty="0" err="1" smtClean="0"/>
              <a:t>kedua</a:t>
            </a:r>
            <a:r>
              <a:rPr lang="en-US" sz="2400" dirty="0" smtClean="0"/>
              <a:t>, </a:t>
            </a:r>
            <a:r>
              <a:rPr lang="en-US" sz="2400" dirty="0" err="1" smtClean="0"/>
              <a:t>rakyat</a:t>
            </a:r>
            <a:r>
              <a:rPr lang="en-US" sz="2400" dirty="0" smtClean="0"/>
              <a:t> </a:t>
            </a:r>
            <a:r>
              <a:rPr lang="en-US" sz="2400" dirty="0" err="1" smtClean="0"/>
              <a:t>masih</a:t>
            </a:r>
            <a:r>
              <a:rPr lang="en-US" sz="2400" dirty="0" smtClean="0"/>
              <a:t> </a:t>
            </a:r>
            <a:r>
              <a:rPr lang="en-US" sz="2400" dirty="0" err="1" smtClean="0"/>
              <a:t>dapat</a:t>
            </a:r>
            <a:r>
              <a:rPr lang="en-US" sz="2400" dirty="0" smtClean="0"/>
              <a:t> </a:t>
            </a:r>
            <a:r>
              <a:rPr lang="en-US" sz="2400" dirty="0" err="1" smtClean="0"/>
              <a:t>menggantikan</a:t>
            </a:r>
            <a:r>
              <a:rPr lang="en-US" sz="2400" dirty="0" smtClean="0"/>
              <a:t> </a:t>
            </a:r>
            <a:r>
              <a:rPr lang="en-US" sz="2400" dirty="0" err="1" smtClean="0"/>
              <a:t>penguasa</a:t>
            </a:r>
            <a:r>
              <a:rPr lang="en-US" sz="2400" dirty="0" smtClean="0"/>
              <a:t> yang </a:t>
            </a:r>
            <a:r>
              <a:rPr lang="en-US" sz="2400" dirty="0" err="1" smtClean="0"/>
              <a:t>telah</a:t>
            </a:r>
            <a:r>
              <a:rPr lang="en-US" sz="2400" dirty="0" smtClean="0"/>
              <a:t> </a:t>
            </a:r>
            <a:r>
              <a:rPr lang="en-US" sz="2400" dirty="0" err="1" smtClean="0"/>
              <a:t>melanggar</a:t>
            </a:r>
            <a:r>
              <a:rPr lang="en-US" sz="2400" dirty="0" smtClean="0"/>
              <a:t> </a:t>
            </a:r>
            <a:r>
              <a:rPr lang="en-US" sz="2400" dirty="0" err="1" smtClean="0"/>
              <a:t>perjanjian</a:t>
            </a:r>
            <a:r>
              <a:rPr lang="en-US" sz="2400" dirty="0" smtClean="0"/>
              <a:t> </a:t>
            </a:r>
            <a:r>
              <a:rPr lang="en-US" sz="2400" dirty="0" err="1" smtClean="0"/>
              <a:t>masyarakat</a:t>
            </a:r>
            <a:r>
              <a:rPr lang="en-US" sz="2400" dirty="0" smtClean="0"/>
              <a:t> </a:t>
            </a:r>
            <a:r>
              <a:rPr lang="en-US" sz="2400" dirty="0" err="1" smtClean="0"/>
              <a:t>dengan</a:t>
            </a:r>
            <a:r>
              <a:rPr lang="en-US" sz="2400" dirty="0" smtClean="0"/>
              <a:t> </a:t>
            </a:r>
            <a:r>
              <a:rPr lang="en-US" sz="2400" dirty="0" err="1" smtClean="0"/>
              <a:t>penguasa</a:t>
            </a:r>
            <a:r>
              <a:rPr lang="en-US" sz="2400" dirty="0" smtClean="0"/>
              <a:t> yang lain </a:t>
            </a:r>
            <a:r>
              <a:rPr lang="en-US" sz="2400" dirty="0" err="1" smtClean="0"/>
              <a:t>dan</a:t>
            </a:r>
            <a:r>
              <a:rPr lang="en-US" sz="2400" dirty="0" smtClean="0"/>
              <a:t> </a:t>
            </a:r>
            <a:r>
              <a:rPr lang="en-US" sz="2400" dirty="0" err="1" smtClean="0"/>
              <a:t>berpindah</a:t>
            </a:r>
            <a:r>
              <a:rPr lang="en-US" sz="2400" dirty="0" smtClean="0"/>
              <a:t> </a:t>
            </a:r>
            <a:r>
              <a:rPr lang="en-US" sz="2400" dirty="0" err="1" smtClean="0"/>
              <a:t>kepada</a:t>
            </a:r>
            <a:r>
              <a:rPr lang="en-US" sz="2400" dirty="0" smtClean="0"/>
              <a:t> </a:t>
            </a:r>
            <a:r>
              <a:rPr lang="en-US" sz="2400" dirty="0" err="1" smtClean="0"/>
              <a:t>penguasa</a:t>
            </a:r>
            <a:r>
              <a:rPr lang="en-US" sz="2400" dirty="0" smtClean="0"/>
              <a:t> lain;</a:t>
            </a:r>
          </a:p>
          <a:p>
            <a:pPr marL="514350" indent="-514350" algn="just">
              <a:buAutoNum type="arabicPeriod"/>
            </a:pPr>
            <a:r>
              <a:rPr lang="en-US" sz="2400" dirty="0" err="1" smtClean="0"/>
              <a:t>Konstruksi</a:t>
            </a:r>
            <a:r>
              <a:rPr lang="en-US" sz="2400" dirty="0" smtClean="0"/>
              <a:t> yang </a:t>
            </a:r>
            <a:r>
              <a:rPr lang="en-US" sz="2400" dirty="0" err="1" smtClean="0"/>
              <a:t>ketiga</a:t>
            </a:r>
            <a:r>
              <a:rPr lang="en-US" sz="2400" dirty="0" smtClean="0"/>
              <a:t>, </a:t>
            </a:r>
            <a:r>
              <a:rPr lang="en-US" sz="2400" dirty="0" err="1" smtClean="0"/>
              <a:t>rakyat</a:t>
            </a:r>
            <a:r>
              <a:rPr lang="en-US" sz="2400" dirty="0" smtClean="0"/>
              <a:t> yang </a:t>
            </a:r>
            <a:r>
              <a:rPr lang="en-US" sz="2400" dirty="0" err="1" smtClean="0"/>
              <a:t>berdaulat</a:t>
            </a:r>
            <a:r>
              <a:rPr lang="en-US" sz="2400" dirty="0" smtClean="0"/>
              <a:t> </a:t>
            </a:r>
            <a:r>
              <a:rPr lang="en-US" sz="2400" dirty="0" err="1" smtClean="0"/>
              <a:t>itu</a:t>
            </a:r>
            <a:r>
              <a:rPr lang="en-US" sz="2400" dirty="0" smtClean="0"/>
              <a:t> </a:t>
            </a:r>
            <a:r>
              <a:rPr lang="en-US" sz="2400" dirty="0" err="1" smtClean="0"/>
              <a:t>hanya</a:t>
            </a:r>
            <a:r>
              <a:rPr lang="en-US" sz="2400" dirty="0" smtClean="0"/>
              <a:t> </a:t>
            </a:r>
            <a:r>
              <a:rPr lang="en-US" sz="2400" dirty="0" err="1" smtClean="0"/>
              <a:t>merupakan</a:t>
            </a:r>
            <a:r>
              <a:rPr lang="en-US" sz="2400" dirty="0" smtClean="0"/>
              <a:t> </a:t>
            </a:r>
            <a:r>
              <a:rPr lang="en-US" sz="2400" dirty="0" err="1" smtClean="0"/>
              <a:t>suatu</a:t>
            </a:r>
            <a:r>
              <a:rPr lang="en-US" sz="2400" dirty="0" smtClean="0"/>
              <a:t> </a:t>
            </a:r>
            <a:r>
              <a:rPr lang="en-US" sz="2400" dirty="0" err="1" smtClean="0"/>
              <a:t>fiksi</a:t>
            </a:r>
            <a:r>
              <a:rPr lang="en-US" sz="2400" dirty="0" smtClean="0"/>
              <a:t> </a:t>
            </a:r>
            <a:r>
              <a:rPr lang="en-US" sz="2400" dirty="0" err="1" smtClean="0"/>
              <a:t>saja</a:t>
            </a:r>
            <a:r>
              <a:rPr lang="en-US" sz="2400" dirty="0" smtClean="0"/>
              <a:t>, </a:t>
            </a:r>
            <a:r>
              <a:rPr lang="en-US" sz="2400" dirty="0" err="1" smtClean="0"/>
              <a:t>karena</a:t>
            </a:r>
            <a:r>
              <a:rPr lang="en-US" sz="2400" dirty="0" smtClean="0"/>
              <a:t> </a:t>
            </a:r>
            <a:r>
              <a:rPr lang="en-US" sz="2400" dirty="0" err="1" smtClean="0"/>
              <a:t>rakyat</a:t>
            </a:r>
            <a:r>
              <a:rPr lang="en-US" sz="2400" dirty="0" smtClean="0"/>
              <a:t> </a:t>
            </a:r>
            <a:r>
              <a:rPr lang="en-US" sz="2400" dirty="0" err="1" smtClean="0"/>
              <a:t>dapt</a:t>
            </a:r>
            <a:r>
              <a:rPr lang="en-US" sz="2400" dirty="0" smtClean="0"/>
              <a:t> </a:t>
            </a:r>
            <a:r>
              <a:rPr lang="en-US" sz="2400" dirty="0" err="1" smtClean="0"/>
              <a:t>mewakilkan</a:t>
            </a:r>
            <a:r>
              <a:rPr lang="en-US" sz="2400" dirty="0" smtClean="0"/>
              <a:t> </a:t>
            </a:r>
            <a:r>
              <a:rPr lang="en-US" sz="2400" dirty="0" err="1" smtClean="0"/>
              <a:t>kekuasaanya</a:t>
            </a:r>
            <a:r>
              <a:rPr lang="en-US" sz="2400" dirty="0" smtClean="0"/>
              <a:t> </a:t>
            </a:r>
            <a:r>
              <a:rPr lang="en-US" sz="2400" dirty="0" err="1" smtClean="0"/>
              <a:t>dengan</a:t>
            </a:r>
            <a:r>
              <a:rPr lang="en-US" sz="2400" dirty="0" smtClean="0"/>
              <a:t> </a:t>
            </a:r>
            <a:r>
              <a:rPr lang="en-US" sz="2400" dirty="0" err="1" smtClean="0"/>
              <a:t>berbagai</a:t>
            </a:r>
            <a:r>
              <a:rPr lang="en-US" sz="2400" dirty="0" smtClean="0"/>
              <a:t> </a:t>
            </a:r>
            <a:r>
              <a:rPr lang="en-US" sz="2400" dirty="0" err="1" smtClean="0"/>
              <a:t>macam</a:t>
            </a:r>
            <a:r>
              <a:rPr lang="en-US" sz="2400" dirty="0" smtClean="0"/>
              <a:t> </a:t>
            </a:r>
            <a:r>
              <a:rPr lang="en-US" sz="2400" dirty="0" err="1" smtClean="0"/>
              <a:t>cara</a:t>
            </a:r>
            <a:r>
              <a:rPr lang="en-US" sz="2400" dirty="0" smtClean="0"/>
              <a:t>, </a:t>
            </a:r>
            <a:r>
              <a:rPr lang="en-US" sz="2400" dirty="0" err="1" smtClean="0"/>
              <a:t>misalnya</a:t>
            </a:r>
            <a:r>
              <a:rPr lang="en-US" sz="2400" dirty="0" smtClean="0"/>
              <a:t> </a:t>
            </a:r>
            <a:r>
              <a:rPr lang="en-US" sz="2400" dirty="0" err="1" smtClean="0"/>
              <a:t>mewakilkan</a:t>
            </a:r>
            <a:r>
              <a:rPr lang="en-US" sz="2400" dirty="0" smtClean="0"/>
              <a:t> </a:t>
            </a:r>
            <a:r>
              <a:rPr lang="en-US" sz="2400" dirty="0" err="1" smtClean="0"/>
              <a:t>kepada</a:t>
            </a:r>
            <a:r>
              <a:rPr lang="en-US" sz="2400" dirty="0" smtClean="0"/>
              <a:t> </a:t>
            </a:r>
            <a:r>
              <a:rPr lang="en-US" sz="2400" dirty="0" err="1" smtClean="0"/>
              <a:t>seorang</a:t>
            </a:r>
            <a:r>
              <a:rPr lang="en-US" sz="2400" dirty="0" smtClean="0"/>
              <a:t> </a:t>
            </a:r>
            <a:r>
              <a:rPr lang="en-US" sz="2400" dirty="0" err="1" smtClean="0"/>
              <a:t>saja</a:t>
            </a:r>
            <a:r>
              <a:rPr lang="en-US" sz="2400" dirty="0" smtClean="0"/>
              <a:t> </a:t>
            </a:r>
            <a:r>
              <a:rPr lang="en-US" sz="2400" dirty="0" err="1" smtClean="0"/>
              <a:t>atau</a:t>
            </a:r>
            <a:r>
              <a:rPr lang="en-US" sz="2400" dirty="0" smtClean="0"/>
              <a:t> </a:t>
            </a:r>
            <a:r>
              <a:rPr lang="en-US" sz="2400" dirty="0" err="1" smtClean="0"/>
              <a:t>koprs</a:t>
            </a:r>
            <a:r>
              <a:rPr lang="en-US" sz="2400" dirty="0" smtClean="0"/>
              <a:t> </a:t>
            </a:r>
            <a:r>
              <a:rPr lang="en-US" sz="2400" dirty="0" err="1" smtClean="0"/>
              <a:t>pemilih</a:t>
            </a:r>
            <a:r>
              <a:rPr lang="en-US" sz="2400" dirty="0" smtClean="0"/>
              <a:t> </a:t>
            </a:r>
            <a:r>
              <a:rPr lang="en-US" sz="2400" dirty="0" err="1" smtClean="0"/>
              <a:t>bahkan</a:t>
            </a:r>
            <a:r>
              <a:rPr lang="en-US" sz="2400" dirty="0" smtClean="0"/>
              <a:t> </a:t>
            </a:r>
            <a:r>
              <a:rPr lang="en-US" sz="2400" dirty="0" err="1" smtClean="0"/>
              <a:t>secara</a:t>
            </a:r>
            <a:r>
              <a:rPr lang="en-US" sz="2400" dirty="0" smtClean="0"/>
              <a:t> </a:t>
            </a:r>
            <a:r>
              <a:rPr lang="en-US" sz="2400" dirty="0" err="1" smtClean="0"/>
              <a:t>turun</a:t>
            </a:r>
            <a:r>
              <a:rPr lang="en-US" sz="2400" dirty="0" smtClean="0"/>
              <a:t> </a:t>
            </a:r>
            <a:r>
              <a:rPr lang="en-US" sz="2400" dirty="0" err="1" smtClean="0"/>
              <a:t>temurun</a:t>
            </a:r>
            <a:r>
              <a:rPr lang="en-US" sz="2400" dirty="0" smtClean="0"/>
              <a:t>.</a:t>
            </a:r>
            <a:endParaRPr lang="en-US" sz="2400" dirty="0"/>
          </a:p>
        </p:txBody>
      </p:sp>
    </p:spTree>
    <p:extLst>
      <p:ext uri="{BB962C8B-B14F-4D97-AF65-F5344CB8AC3E}">
        <p14:creationId xmlns:p14="http://schemas.microsoft.com/office/powerpoint/2010/main" val="298918443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55320" y="533401"/>
            <a:ext cx="9555480" cy="5592763"/>
          </a:xfrm>
          <a:solidFill>
            <a:schemeClr val="accent2">
              <a:lumMod val="75000"/>
            </a:schemeClr>
          </a:solidFill>
        </p:spPr>
        <p:txBody>
          <a:bodyPr>
            <a:normAutofit/>
          </a:bodyPr>
          <a:lstStyle/>
          <a:p>
            <a:r>
              <a:rPr lang="en-US" sz="2800" dirty="0" err="1" smtClean="0"/>
              <a:t>Secara</a:t>
            </a:r>
            <a:r>
              <a:rPr lang="en-US" sz="2800" dirty="0" smtClean="0"/>
              <a:t> </a:t>
            </a:r>
            <a:r>
              <a:rPr lang="en-US" sz="2800" dirty="0" err="1" smtClean="0"/>
              <a:t>etimologis</a:t>
            </a:r>
            <a:r>
              <a:rPr lang="en-US" sz="2800" dirty="0" smtClean="0"/>
              <a:t> (</a:t>
            </a:r>
            <a:r>
              <a:rPr lang="en-US" sz="2800" dirty="0" err="1" smtClean="0"/>
              <a:t>bahasa</a:t>
            </a:r>
            <a:r>
              <a:rPr lang="en-US" sz="2800" dirty="0" smtClean="0"/>
              <a:t>) </a:t>
            </a:r>
            <a:r>
              <a:rPr lang="en-US" sz="2800" dirty="0" err="1" smtClean="0"/>
              <a:t>terdiri</a:t>
            </a:r>
            <a:r>
              <a:rPr lang="en-US" sz="2800" dirty="0" smtClean="0"/>
              <a:t> </a:t>
            </a:r>
            <a:r>
              <a:rPr lang="en-US" sz="2800" dirty="0" err="1" smtClean="0"/>
              <a:t>dari</a:t>
            </a:r>
            <a:r>
              <a:rPr lang="en-US" sz="2800" dirty="0" smtClean="0"/>
              <a:t> </a:t>
            </a:r>
            <a:r>
              <a:rPr lang="en-US" sz="2800" dirty="0" err="1" smtClean="0"/>
              <a:t>dua</a:t>
            </a:r>
            <a:r>
              <a:rPr lang="en-US" sz="2800" dirty="0" smtClean="0"/>
              <a:t> </a:t>
            </a:r>
            <a:r>
              <a:rPr lang="en-US" sz="2800" dirty="0" err="1" smtClean="0"/>
              <a:t>kata</a:t>
            </a:r>
            <a:r>
              <a:rPr lang="en-US" sz="2800" dirty="0" smtClean="0"/>
              <a:t> </a:t>
            </a:r>
            <a:r>
              <a:rPr lang="en-US" sz="2800" dirty="0" err="1" smtClean="0"/>
              <a:t>dalam</a:t>
            </a:r>
            <a:r>
              <a:rPr lang="en-US" sz="2800" dirty="0" smtClean="0"/>
              <a:t> </a:t>
            </a:r>
            <a:r>
              <a:rPr lang="en-US" sz="2800" dirty="0" err="1" smtClean="0"/>
              <a:t>bahasa</a:t>
            </a:r>
            <a:r>
              <a:rPr lang="en-US" sz="2800" dirty="0" smtClean="0"/>
              <a:t> </a:t>
            </a:r>
            <a:r>
              <a:rPr lang="en-US" sz="2800" dirty="0" err="1" smtClean="0"/>
              <a:t>yunani</a:t>
            </a:r>
            <a:r>
              <a:rPr lang="en-US" sz="2800" dirty="0" smtClean="0"/>
              <a:t>; </a:t>
            </a:r>
          </a:p>
          <a:p>
            <a:pPr>
              <a:buNone/>
            </a:pPr>
            <a:r>
              <a:rPr lang="en-US" sz="2800" b="1" dirty="0" smtClean="0"/>
              <a:t>“ demos” </a:t>
            </a:r>
            <a:r>
              <a:rPr lang="en-US" sz="2800" dirty="0" smtClean="0"/>
              <a:t>yang </a:t>
            </a:r>
            <a:r>
              <a:rPr lang="en-US" sz="2800" dirty="0" err="1" smtClean="0"/>
              <a:t>artinya</a:t>
            </a:r>
            <a:r>
              <a:rPr lang="en-US" sz="2800" dirty="0" smtClean="0"/>
              <a:t> </a:t>
            </a:r>
            <a:r>
              <a:rPr lang="en-US" sz="2800" dirty="0" err="1" smtClean="0"/>
              <a:t>rakyat</a:t>
            </a:r>
            <a:r>
              <a:rPr lang="en-US" sz="2800" dirty="0" smtClean="0"/>
              <a:t> </a:t>
            </a:r>
          </a:p>
          <a:p>
            <a:pPr>
              <a:buNone/>
            </a:pPr>
            <a:r>
              <a:rPr lang="en-US" sz="2800" b="1" dirty="0" smtClean="0"/>
              <a:t>“ </a:t>
            </a:r>
            <a:r>
              <a:rPr lang="en-US" sz="2800" b="1" dirty="0" err="1" smtClean="0"/>
              <a:t>cratein:cratos</a:t>
            </a:r>
            <a:r>
              <a:rPr lang="en-US" sz="2800" b="1" dirty="0" smtClean="0"/>
              <a:t>” </a:t>
            </a:r>
            <a:r>
              <a:rPr lang="en-US" sz="2800" dirty="0" smtClean="0"/>
              <a:t>yang </a:t>
            </a:r>
            <a:r>
              <a:rPr lang="en-US" sz="2800" dirty="0" err="1" smtClean="0"/>
              <a:t>artinya</a:t>
            </a:r>
            <a:r>
              <a:rPr lang="en-US" sz="2800" dirty="0" smtClean="0"/>
              <a:t> </a:t>
            </a:r>
            <a:r>
              <a:rPr lang="en-US" sz="2800" dirty="0" err="1" smtClean="0"/>
              <a:t>kekuasaan</a:t>
            </a:r>
            <a:r>
              <a:rPr lang="en-US" sz="2800" dirty="0" smtClean="0"/>
              <a:t> (</a:t>
            </a:r>
            <a:r>
              <a:rPr lang="en-US" sz="2800" dirty="0" err="1" smtClean="0"/>
              <a:t>kedaulatan</a:t>
            </a:r>
            <a:r>
              <a:rPr lang="en-US" sz="2800" dirty="0" smtClean="0"/>
              <a:t>)</a:t>
            </a:r>
          </a:p>
          <a:p>
            <a:pPr>
              <a:buNone/>
            </a:pPr>
            <a:r>
              <a:rPr lang="en-US" sz="2800" dirty="0" err="1" smtClean="0"/>
              <a:t>Secara</a:t>
            </a:r>
            <a:r>
              <a:rPr lang="en-US" sz="2800" dirty="0" smtClean="0"/>
              <a:t> </a:t>
            </a:r>
            <a:r>
              <a:rPr lang="en-US" sz="2800" dirty="0" err="1" smtClean="0"/>
              <a:t>bahasa</a:t>
            </a:r>
            <a:r>
              <a:rPr lang="en-US" sz="2800" dirty="0" smtClean="0"/>
              <a:t>:</a:t>
            </a:r>
          </a:p>
          <a:p>
            <a:pPr marL="0" indent="0" algn="just">
              <a:buNone/>
            </a:pPr>
            <a:r>
              <a:rPr lang="en-US" sz="2800" dirty="0" err="1" smtClean="0"/>
              <a:t>Demokrasi</a:t>
            </a:r>
            <a:r>
              <a:rPr lang="en-US" sz="2800" dirty="0" smtClean="0"/>
              <a:t> </a:t>
            </a:r>
            <a:r>
              <a:rPr lang="en-US" sz="2800" dirty="0" err="1" smtClean="0"/>
              <a:t>ialah</a:t>
            </a:r>
            <a:r>
              <a:rPr lang="en-US" sz="2800" dirty="0" smtClean="0"/>
              <a:t> </a:t>
            </a:r>
            <a:r>
              <a:rPr lang="en-US" sz="2800" dirty="0" err="1" smtClean="0"/>
              <a:t>keadaan</a:t>
            </a:r>
            <a:r>
              <a:rPr lang="en-US" sz="2800" dirty="0" smtClean="0"/>
              <a:t> </a:t>
            </a:r>
            <a:r>
              <a:rPr lang="en-US" sz="2800" dirty="0" err="1" smtClean="0"/>
              <a:t>negara</a:t>
            </a:r>
            <a:r>
              <a:rPr lang="en-US" sz="2800" dirty="0" smtClean="0"/>
              <a:t> </a:t>
            </a:r>
            <a:r>
              <a:rPr lang="en-US" sz="2800" dirty="0" err="1" smtClean="0"/>
              <a:t>dimana</a:t>
            </a:r>
            <a:r>
              <a:rPr lang="en-US" sz="2800" dirty="0" smtClean="0"/>
              <a:t> </a:t>
            </a:r>
            <a:r>
              <a:rPr lang="en-US" sz="2800" dirty="0" err="1" smtClean="0"/>
              <a:t>dalam</a:t>
            </a:r>
            <a:r>
              <a:rPr lang="en-US" sz="2800" dirty="0" smtClean="0"/>
              <a:t> </a:t>
            </a:r>
            <a:r>
              <a:rPr lang="en-US" sz="2800" dirty="0" err="1" smtClean="0"/>
              <a:t>sistem</a:t>
            </a:r>
            <a:r>
              <a:rPr lang="en-US" sz="2800" dirty="0" smtClean="0"/>
              <a:t> </a:t>
            </a:r>
            <a:r>
              <a:rPr lang="en-US" sz="2800" dirty="0" err="1" smtClean="0"/>
              <a:t>pemerintahannya</a:t>
            </a:r>
            <a:r>
              <a:rPr lang="en-US" sz="2800" dirty="0" smtClean="0"/>
              <a:t> </a:t>
            </a:r>
            <a:r>
              <a:rPr lang="en-US" sz="2800" dirty="0" err="1" smtClean="0"/>
              <a:t>kedaulatan</a:t>
            </a:r>
            <a:r>
              <a:rPr lang="en-US" sz="2800" dirty="0" smtClean="0"/>
              <a:t> </a:t>
            </a:r>
            <a:r>
              <a:rPr lang="en-US" sz="2800" dirty="0" err="1" smtClean="0"/>
              <a:t>berada</a:t>
            </a:r>
            <a:r>
              <a:rPr lang="en-US" sz="2800" dirty="0" smtClean="0"/>
              <a:t> </a:t>
            </a:r>
            <a:r>
              <a:rPr lang="en-US" sz="2800" dirty="0" err="1" smtClean="0"/>
              <a:t>ditangan</a:t>
            </a:r>
            <a:r>
              <a:rPr lang="en-US" sz="2800" dirty="0" smtClean="0"/>
              <a:t> </a:t>
            </a:r>
            <a:r>
              <a:rPr lang="en-US" sz="2800" dirty="0" err="1" smtClean="0"/>
              <a:t>rakyat</a:t>
            </a:r>
            <a:r>
              <a:rPr lang="en-US" sz="2800" dirty="0" smtClean="0"/>
              <a:t>, </a:t>
            </a:r>
            <a:r>
              <a:rPr lang="en-US" sz="2800" dirty="0" err="1" smtClean="0"/>
              <a:t>kekuasaan</a:t>
            </a:r>
            <a:r>
              <a:rPr lang="en-US" sz="2800" dirty="0" smtClean="0"/>
              <a:t> </a:t>
            </a:r>
            <a:r>
              <a:rPr lang="en-US" sz="2800" dirty="0" err="1" smtClean="0"/>
              <a:t>tertinggi</a:t>
            </a:r>
            <a:r>
              <a:rPr lang="en-US" sz="2800" dirty="0" smtClean="0"/>
              <a:t> </a:t>
            </a:r>
            <a:r>
              <a:rPr lang="en-US" sz="2800" dirty="0" err="1" smtClean="0"/>
              <a:t>berada</a:t>
            </a:r>
            <a:r>
              <a:rPr lang="en-US" sz="2800" dirty="0" smtClean="0"/>
              <a:t> </a:t>
            </a:r>
            <a:r>
              <a:rPr lang="en-US" sz="2800" dirty="0" err="1" smtClean="0"/>
              <a:t>dalam</a:t>
            </a:r>
            <a:r>
              <a:rPr lang="en-US" sz="2800" dirty="0" smtClean="0"/>
              <a:t> </a:t>
            </a:r>
            <a:r>
              <a:rPr lang="en-US" sz="2800" dirty="0" err="1" smtClean="0"/>
              <a:t>keputusan</a:t>
            </a:r>
            <a:r>
              <a:rPr lang="en-US" sz="2800" dirty="0" smtClean="0"/>
              <a:t> </a:t>
            </a:r>
            <a:r>
              <a:rPr lang="en-US" sz="2800" dirty="0" err="1" smtClean="0"/>
              <a:t>bersama</a:t>
            </a:r>
            <a:r>
              <a:rPr lang="en-US" sz="2800" dirty="0" smtClean="0"/>
              <a:t> </a:t>
            </a:r>
            <a:r>
              <a:rPr lang="en-US" sz="2800" dirty="0" err="1" smtClean="0"/>
              <a:t>rakyat</a:t>
            </a:r>
            <a:r>
              <a:rPr lang="en-US" sz="2800" dirty="0" smtClean="0"/>
              <a:t>, </a:t>
            </a:r>
            <a:r>
              <a:rPr lang="en-US" sz="2800" dirty="0" err="1" smtClean="0"/>
              <a:t>rakyat</a:t>
            </a:r>
            <a:r>
              <a:rPr lang="en-US" sz="2800" dirty="0" smtClean="0"/>
              <a:t> </a:t>
            </a:r>
            <a:r>
              <a:rPr lang="en-US" sz="2800" dirty="0" err="1" smtClean="0"/>
              <a:t>berkuasa</a:t>
            </a:r>
            <a:r>
              <a:rPr lang="en-US" sz="2800" dirty="0" smtClean="0"/>
              <a:t>, </a:t>
            </a:r>
            <a:r>
              <a:rPr lang="en-US" sz="2800" dirty="0" err="1" smtClean="0"/>
              <a:t>pemerintahan</a:t>
            </a:r>
            <a:r>
              <a:rPr lang="en-US" sz="2800" dirty="0" smtClean="0"/>
              <a:t> </a:t>
            </a:r>
            <a:r>
              <a:rPr lang="en-US" sz="2800" dirty="0" err="1" smtClean="0"/>
              <a:t>rakyat</a:t>
            </a:r>
            <a:r>
              <a:rPr lang="en-US" sz="2800" dirty="0" smtClean="0"/>
              <a:t> </a:t>
            </a:r>
            <a:r>
              <a:rPr lang="en-US" sz="2800" dirty="0" err="1" smtClean="0"/>
              <a:t>dan</a:t>
            </a:r>
            <a:r>
              <a:rPr lang="en-US" sz="2800" dirty="0" smtClean="0"/>
              <a:t> </a:t>
            </a:r>
            <a:r>
              <a:rPr lang="en-US" sz="2800" dirty="0" err="1" smtClean="0"/>
              <a:t>kekuasaan</a:t>
            </a:r>
            <a:r>
              <a:rPr lang="en-US" sz="2800" dirty="0" smtClean="0"/>
              <a:t> </a:t>
            </a:r>
            <a:r>
              <a:rPr lang="en-US" sz="2800" dirty="0" err="1" smtClean="0"/>
              <a:t>rakyat</a:t>
            </a:r>
            <a:r>
              <a:rPr lang="en-US" sz="2800" dirty="0" smtClean="0"/>
              <a:t>”</a:t>
            </a:r>
          </a:p>
        </p:txBody>
      </p:sp>
    </p:spTree>
    <p:extLst>
      <p:ext uri="{BB962C8B-B14F-4D97-AF65-F5344CB8AC3E}">
        <p14:creationId xmlns:p14="http://schemas.microsoft.com/office/powerpoint/2010/main" val="398048947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77240" y="609601"/>
            <a:ext cx="9433560" cy="5516563"/>
          </a:xfrm>
          <a:solidFill>
            <a:schemeClr val="accent2">
              <a:lumMod val="75000"/>
            </a:schemeClr>
          </a:solidFill>
        </p:spPr>
        <p:txBody>
          <a:bodyPr>
            <a:normAutofit/>
          </a:bodyPr>
          <a:lstStyle/>
          <a:p>
            <a:pPr algn="just"/>
            <a:r>
              <a:rPr lang="en-US" sz="3600" b="1" dirty="0" err="1"/>
              <a:t>Affan</a:t>
            </a:r>
            <a:r>
              <a:rPr lang="en-US" sz="3600" b="1" dirty="0"/>
              <a:t> </a:t>
            </a:r>
            <a:r>
              <a:rPr lang="en-US" sz="3600" b="1" dirty="0" err="1"/>
              <a:t>Ghafar</a:t>
            </a:r>
            <a:r>
              <a:rPr lang="en-US" sz="3600" b="1" dirty="0"/>
              <a:t> </a:t>
            </a:r>
            <a:r>
              <a:rPr lang="en-US" sz="3600" dirty="0" err="1"/>
              <a:t>melihat</a:t>
            </a:r>
            <a:r>
              <a:rPr lang="en-US" sz="3600" dirty="0"/>
              <a:t> </a:t>
            </a:r>
            <a:r>
              <a:rPr lang="en-US" sz="3600" dirty="0" err="1"/>
              <a:t>demokrasi</a:t>
            </a:r>
            <a:r>
              <a:rPr lang="en-US" sz="3600" dirty="0"/>
              <a:t> </a:t>
            </a:r>
            <a:r>
              <a:rPr lang="en-US" sz="3600" dirty="0" err="1"/>
              <a:t>dalam</a:t>
            </a:r>
            <a:r>
              <a:rPr lang="en-US" sz="3600" dirty="0"/>
              <a:t> 2bentuk, </a:t>
            </a:r>
            <a:r>
              <a:rPr lang="en-US" sz="3600" dirty="0" err="1"/>
              <a:t>yakni</a:t>
            </a:r>
            <a:r>
              <a:rPr lang="en-US" sz="3600" dirty="0"/>
              <a:t>:</a:t>
            </a:r>
          </a:p>
          <a:p>
            <a:pPr marL="514350" indent="-514350" algn="just">
              <a:buAutoNum type="arabicPeriod"/>
            </a:pPr>
            <a:r>
              <a:rPr lang="en-US" sz="3600" dirty="0" err="1"/>
              <a:t>Pemaknaan</a:t>
            </a:r>
            <a:r>
              <a:rPr lang="en-US" sz="3600" dirty="0"/>
              <a:t> </a:t>
            </a:r>
            <a:r>
              <a:rPr lang="en-US" sz="3600" dirty="0" err="1"/>
              <a:t>demokrasi</a:t>
            </a:r>
            <a:r>
              <a:rPr lang="en-US" sz="3600" dirty="0"/>
              <a:t> </a:t>
            </a:r>
            <a:r>
              <a:rPr lang="en-US" sz="3600" dirty="0" err="1"/>
              <a:t>secara</a:t>
            </a:r>
            <a:r>
              <a:rPr lang="en-US" sz="3600" dirty="0"/>
              <a:t> </a:t>
            </a:r>
            <a:r>
              <a:rPr lang="en-US" sz="3600" dirty="0" err="1"/>
              <a:t>normatif</a:t>
            </a:r>
            <a:r>
              <a:rPr lang="en-US" sz="3600" dirty="0"/>
              <a:t>, </a:t>
            </a:r>
            <a:r>
              <a:rPr lang="en-US" sz="3600" dirty="0" err="1"/>
              <a:t>yaitu</a:t>
            </a:r>
            <a:r>
              <a:rPr lang="en-US" sz="3600" dirty="0"/>
              <a:t> </a:t>
            </a:r>
            <a:r>
              <a:rPr lang="en-US" sz="3600" dirty="0" err="1"/>
              <a:t>demokrasi</a:t>
            </a:r>
            <a:r>
              <a:rPr lang="en-US" sz="3600" dirty="0"/>
              <a:t> yang </a:t>
            </a:r>
            <a:r>
              <a:rPr lang="en-US" sz="3600" dirty="0" err="1"/>
              <a:t>secara</a:t>
            </a:r>
            <a:r>
              <a:rPr lang="en-US" sz="3600" dirty="0"/>
              <a:t> ideal </a:t>
            </a:r>
            <a:r>
              <a:rPr lang="en-US" sz="3600" dirty="0" err="1"/>
              <a:t>hendak</a:t>
            </a:r>
            <a:r>
              <a:rPr lang="en-US" sz="3600" dirty="0"/>
              <a:t> </a:t>
            </a:r>
            <a:r>
              <a:rPr lang="en-US" sz="3600" dirty="0" err="1"/>
              <a:t>dilaksanakan</a:t>
            </a:r>
            <a:r>
              <a:rPr lang="en-US" sz="3600" dirty="0"/>
              <a:t> </a:t>
            </a:r>
            <a:r>
              <a:rPr lang="en-US" sz="3600" dirty="0" err="1"/>
              <a:t>oleh</a:t>
            </a:r>
            <a:r>
              <a:rPr lang="en-US" sz="3600" dirty="0"/>
              <a:t> </a:t>
            </a:r>
            <a:r>
              <a:rPr lang="en-US" sz="3600" dirty="0" err="1"/>
              <a:t>negara</a:t>
            </a:r>
            <a:r>
              <a:rPr lang="en-US" sz="3600" dirty="0"/>
              <a:t>;</a:t>
            </a:r>
          </a:p>
          <a:p>
            <a:pPr marL="514350" indent="-514350" algn="just">
              <a:buAutoNum type="arabicPeriod"/>
            </a:pPr>
            <a:r>
              <a:rPr lang="en-US" sz="3600" dirty="0" err="1"/>
              <a:t>Pemaknaan</a:t>
            </a:r>
            <a:r>
              <a:rPr lang="en-US" sz="3600" dirty="0"/>
              <a:t> </a:t>
            </a:r>
            <a:r>
              <a:rPr lang="en-US" sz="3600" dirty="0" err="1"/>
              <a:t>demokrasi</a:t>
            </a:r>
            <a:r>
              <a:rPr lang="en-US" sz="3600" dirty="0"/>
              <a:t> </a:t>
            </a:r>
            <a:r>
              <a:rPr lang="en-US" sz="3600" dirty="0" err="1"/>
              <a:t>secara</a:t>
            </a:r>
            <a:r>
              <a:rPr lang="en-US" sz="3600" dirty="0"/>
              <a:t> </a:t>
            </a:r>
            <a:r>
              <a:rPr lang="en-US" sz="3600" dirty="0" err="1"/>
              <a:t>empirik</a:t>
            </a:r>
            <a:r>
              <a:rPr lang="en-US" sz="3600" dirty="0"/>
              <a:t>, </a:t>
            </a:r>
            <a:r>
              <a:rPr lang="en-US" sz="3600" dirty="0" err="1"/>
              <a:t>yaitu</a:t>
            </a:r>
            <a:r>
              <a:rPr lang="en-US" sz="3600" dirty="0"/>
              <a:t> </a:t>
            </a:r>
            <a:r>
              <a:rPr lang="en-US" sz="3600" dirty="0" err="1"/>
              <a:t>demokrasi</a:t>
            </a:r>
            <a:r>
              <a:rPr lang="en-US" sz="3600" dirty="0"/>
              <a:t> </a:t>
            </a:r>
            <a:r>
              <a:rPr lang="en-US" sz="3600" dirty="0" err="1"/>
              <a:t>dalam</a:t>
            </a:r>
            <a:r>
              <a:rPr lang="en-US" sz="3600" dirty="0"/>
              <a:t> </a:t>
            </a:r>
            <a:r>
              <a:rPr lang="en-US" sz="3600" dirty="0" err="1"/>
              <a:t>perwujudannya</a:t>
            </a:r>
            <a:r>
              <a:rPr lang="en-US" sz="3600" dirty="0"/>
              <a:t> </a:t>
            </a:r>
            <a:r>
              <a:rPr lang="en-US" sz="3600" dirty="0" err="1"/>
              <a:t>pada</a:t>
            </a:r>
            <a:r>
              <a:rPr lang="en-US" sz="3600" dirty="0"/>
              <a:t> </a:t>
            </a:r>
            <a:r>
              <a:rPr lang="en-US" sz="3600" dirty="0" err="1"/>
              <a:t>dunia</a:t>
            </a:r>
            <a:r>
              <a:rPr lang="en-US" sz="3600" dirty="0"/>
              <a:t> </a:t>
            </a:r>
            <a:r>
              <a:rPr lang="en-US" sz="3600" dirty="0" err="1"/>
              <a:t>politik</a:t>
            </a:r>
            <a:r>
              <a:rPr lang="en-US" sz="3600" dirty="0"/>
              <a:t> </a:t>
            </a:r>
            <a:r>
              <a:rPr lang="en-US" sz="3600" dirty="0" err="1"/>
              <a:t>praktis</a:t>
            </a:r>
            <a:r>
              <a:rPr lang="en-US" sz="3600" dirty="0"/>
              <a:t>.</a:t>
            </a:r>
          </a:p>
          <a:p>
            <a:pPr marL="514350" indent="-514350" algn="just">
              <a:buNone/>
            </a:pPr>
            <a:endParaRPr lang="en-US" sz="3600" dirty="0"/>
          </a:p>
        </p:txBody>
      </p:sp>
    </p:spTree>
    <p:extLst>
      <p:ext uri="{BB962C8B-B14F-4D97-AF65-F5344CB8AC3E}">
        <p14:creationId xmlns:p14="http://schemas.microsoft.com/office/powerpoint/2010/main" val="45181327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5800" y="685801"/>
            <a:ext cx="9525000" cy="5440363"/>
          </a:xfrm>
          <a:solidFill>
            <a:schemeClr val="accent2">
              <a:lumMod val="75000"/>
            </a:schemeClr>
          </a:solidFill>
        </p:spPr>
        <p:txBody>
          <a:bodyPr>
            <a:normAutofit/>
          </a:bodyPr>
          <a:lstStyle/>
          <a:p>
            <a:r>
              <a:rPr lang="en-US" sz="2800" dirty="0" err="1" smtClean="0"/>
              <a:t>Menurut</a:t>
            </a:r>
            <a:r>
              <a:rPr lang="en-US" sz="2800" dirty="0" smtClean="0"/>
              <a:t> </a:t>
            </a:r>
            <a:r>
              <a:rPr lang="en-US" sz="2800" dirty="0" err="1" smtClean="0"/>
              <a:t>Muhadjir</a:t>
            </a:r>
            <a:r>
              <a:rPr lang="en-US" sz="2800" dirty="0" smtClean="0"/>
              <a:t> Darwin </a:t>
            </a:r>
            <a:r>
              <a:rPr lang="en-US" sz="2800" dirty="0" err="1" smtClean="0"/>
              <a:t>terdapat</a:t>
            </a:r>
            <a:r>
              <a:rPr lang="en-US" sz="2800" dirty="0" smtClean="0"/>
              <a:t> </a:t>
            </a:r>
            <a:r>
              <a:rPr lang="en-US" sz="2800" dirty="0" err="1" smtClean="0"/>
              <a:t>beberapa</a:t>
            </a:r>
            <a:r>
              <a:rPr lang="en-US" sz="2800" dirty="0" smtClean="0"/>
              <a:t> </a:t>
            </a:r>
            <a:r>
              <a:rPr lang="en-US" sz="2800" dirty="0" err="1" smtClean="0"/>
              <a:t>nilai</a:t>
            </a:r>
            <a:r>
              <a:rPr lang="en-US" sz="2800" dirty="0" smtClean="0"/>
              <a:t> </a:t>
            </a:r>
            <a:r>
              <a:rPr lang="en-US" sz="2800" dirty="0" err="1" smtClean="0"/>
              <a:t>Demokrasi</a:t>
            </a:r>
            <a:r>
              <a:rPr lang="en-US" sz="2800" dirty="0" smtClean="0"/>
              <a:t>, </a:t>
            </a:r>
            <a:r>
              <a:rPr lang="en-US" sz="2800" dirty="0" err="1" smtClean="0"/>
              <a:t>yakni</a:t>
            </a:r>
            <a:r>
              <a:rPr lang="en-US" sz="2800" dirty="0" smtClean="0"/>
              <a:t>:</a:t>
            </a:r>
          </a:p>
          <a:p>
            <a:pPr marL="514350" indent="-514350">
              <a:buAutoNum type="alphaLcPeriod"/>
            </a:pPr>
            <a:r>
              <a:rPr lang="en-US" sz="2800" dirty="0" err="1" smtClean="0"/>
              <a:t>Nilai</a:t>
            </a:r>
            <a:r>
              <a:rPr lang="en-US" sz="2800" dirty="0" smtClean="0"/>
              <a:t> </a:t>
            </a:r>
            <a:r>
              <a:rPr lang="en-US" sz="2800" dirty="0" err="1" smtClean="0"/>
              <a:t>kebebasan</a:t>
            </a:r>
            <a:r>
              <a:rPr lang="en-US" sz="2800" dirty="0" smtClean="0"/>
              <a:t>;</a:t>
            </a:r>
          </a:p>
          <a:p>
            <a:pPr marL="514350" indent="-514350">
              <a:buAutoNum type="alphaLcPeriod"/>
            </a:pPr>
            <a:r>
              <a:rPr lang="en-US" sz="2800" dirty="0" err="1" smtClean="0"/>
              <a:t>Nilai</a:t>
            </a:r>
            <a:r>
              <a:rPr lang="en-US" sz="2800" dirty="0" smtClean="0"/>
              <a:t> </a:t>
            </a:r>
            <a:r>
              <a:rPr lang="en-US" sz="2800" dirty="0" err="1" smtClean="0"/>
              <a:t>Keadilan</a:t>
            </a:r>
            <a:r>
              <a:rPr lang="en-US" sz="2800" dirty="0" smtClean="0"/>
              <a:t>;</a:t>
            </a:r>
          </a:p>
          <a:p>
            <a:pPr marL="514350" indent="-514350">
              <a:buAutoNum type="alphaLcPeriod"/>
            </a:pPr>
            <a:r>
              <a:rPr lang="en-US" sz="2800" dirty="0" err="1" smtClean="0"/>
              <a:t>Nilai</a:t>
            </a:r>
            <a:r>
              <a:rPr lang="en-US" sz="2800" dirty="0" smtClean="0"/>
              <a:t> </a:t>
            </a:r>
            <a:r>
              <a:rPr lang="en-US" sz="2800" dirty="0" err="1" smtClean="0"/>
              <a:t>representasi</a:t>
            </a:r>
            <a:r>
              <a:rPr lang="en-US" sz="2800" dirty="0" smtClean="0"/>
              <a:t> </a:t>
            </a:r>
            <a:r>
              <a:rPr lang="en-US" sz="2800" dirty="0" err="1" smtClean="0"/>
              <a:t>politik</a:t>
            </a:r>
            <a:r>
              <a:rPr lang="en-US" sz="2800" dirty="0" smtClean="0"/>
              <a:t>;</a:t>
            </a:r>
          </a:p>
          <a:p>
            <a:pPr marL="514350" indent="-514350">
              <a:buAutoNum type="alphaLcPeriod"/>
            </a:pPr>
            <a:r>
              <a:rPr lang="en-US" sz="2800" dirty="0" err="1" smtClean="0"/>
              <a:t>Nilai</a:t>
            </a:r>
            <a:r>
              <a:rPr lang="en-US" sz="2800" dirty="0" smtClean="0"/>
              <a:t> </a:t>
            </a:r>
            <a:r>
              <a:rPr lang="en-US" sz="2800" dirty="0" err="1" smtClean="0"/>
              <a:t>artikulasi</a:t>
            </a:r>
            <a:r>
              <a:rPr lang="en-US" sz="2800" dirty="0" smtClean="0"/>
              <a:t> </a:t>
            </a:r>
            <a:r>
              <a:rPr lang="en-US" sz="2800" dirty="0" err="1" smtClean="0"/>
              <a:t>politik</a:t>
            </a:r>
            <a:endParaRPr lang="en-US" sz="2800" dirty="0" smtClean="0"/>
          </a:p>
          <a:p>
            <a:pPr marL="514350" indent="-514350">
              <a:buAutoNum type="alphaLcPeriod"/>
            </a:pPr>
            <a:r>
              <a:rPr lang="en-US" sz="2800" dirty="0" err="1" smtClean="0"/>
              <a:t>Mekanisme</a:t>
            </a:r>
            <a:r>
              <a:rPr lang="en-US" sz="2800" dirty="0" smtClean="0"/>
              <a:t> </a:t>
            </a:r>
            <a:r>
              <a:rPr lang="en-US" sz="2800" dirty="0" err="1" smtClean="0"/>
              <a:t>saling</a:t>
            </a:r>
            <a:r>
              <a:rPr lang="en-US" sz="2800" dirty="0" smtClean="0"/>
              <a:t> </a:t>
            </a:r>
            <a:r>
              <a:rPr lang="en-US" sz="2800" dirty="0" err="1" smtClean="0"/>
              <a:t>kontrol</a:t>
            </a:r>
            <a:endParaRPr lang="en-US" sz="2800" dirty="0" smtClean="0"/>
          </a:p>
          <a:p>
            <a:pPr marL="514350" indent="-514350">
              <a:buNone/>
            </a:pPr>
            <a:endParaRPr lang="en-US" sz="2800" dirty="0"/>
          </a:p>
        </p:txBody>
      </p:sp>
    </p:spTree>
    <p:extLst>
      <p:ext uri="{BB962C8B-B14F-4D97-AF65-F5344CB8AC3E}">
        <p14:creationId xmlns:p14="http://schemas.microsoft.com/office/powerpoint/2010/main" val="234512187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48640" y="609601"/>
            <a:ext cx="9662160" cy="5516563"/>
          </a:xfrm>
          <a:solidFill>
            <a:schemeClr val="accent2">
              <a:lumMod val="75000"/>
            </a:schemeClr>
          </a:solidFill>
        </p:spPr>
        <p:txBody>
          <a:bodyPr>
            <a:normAutofit/>
          </a:bodyPr>
          <a:lstStyle/>
          <a:p>
            <a:pPr algn="just"/>
            <a:r>
              <a:rPr lang="en-US" sz="3200" dirty="0" err="1" smtClean="0"/>
              <a:t>Menurut</a:t>
            </a:r>
            <a:r>
              <a:rPr lang="en-US" sz="3200" dirty="0" smtClean="0"/>
              <a:t> </a:t>
            </a:r>
            <a:r>
              <a:rPr lang="en-US" sz="3200" dirty="0" err="1" smtClean="0"/>
              <a:t>Moh</a:t>
            </a:r>
            <a:r>
              <a:rPr lang="en-US" sz="3200" dirty="0" smtClean="0"/>
              <a:t>. </a:t>
            </a:r>
            <a:r>
              <a:rPr lang="en-US" sz="3200" dirty="0" err="1" smtClean="0"/>
              <a:t>Mahfud</a:t>
            </a:r>
            <a:r>
              <a:rPr lang="en-US" sz="3200" dirty="0" smtClean="0"/>
              <a:t> MD, </a:t>
            </a:r>
            <a:r>
              <a:rPr lang="en-US" sz="3200" dirty="0" err="1" smtClean="0"/>
              <a:t>alasan</a:t>
            </a:r>
            <a:r>
              <a:rPr lang="en-US" sz="3200" dirty="0" smtClean="0"/>
              <a:t> </a:t>
            </a:r>
            <a:r>
              <a:rPr lang="en-US" sz="3200" dirty="0" err="1" smtClean="0"/>
              <a:t>mengapa</a:t>
            </a:r>
            <a:r>
              <a:rPr lang="en-US" sz="3200" dirty="0" smtClean="0"/>
              <a:t> </a:t>
            </a:r>
            <a:r>
              <a:rPr lang="en-US" sz="3200" dirty="0" err="1" smtClean="0"/>
              <a:t>Demokrasi</a:t>
            </a:r>
            <a:r>
              <a:rPr lang="en-US" sz="3200" dirty="0" smtClean="0"/>
              <a:t> </a:t>
            </a:r>
            <a:r>
              <a:rPr lang="en-US" sz="3200" dirty="0" err="1" smtClean="0"/>
              <a:t>itu</a:t>
            </a:r>
            <a:r>
              <a:rPr lang="en-US" sz="3200" dirty="0" smtClean="0"/>
              <a:t> </a:t>
            </a:r>
            <a:r>
              <a:rPr lang="en-US" sz="3200" dirty="0" err="1" smtClean="0"/>
              <a:t>dipraktekkan</a:t>
            </a:r>
            <a:r>
              <a:rPr lang="en-US" sz="3200" dirty="0" smtClean="0"/>
              <a:t> </a:t>
            </a:r>
            <a:r>
              <a:rPr lang="en-US" sz="3200" dirty="0" err="1" smtClean="0"/>
              <a:t>dalam</a:t>
            </a:r>
            <a:r>
              <a:rPr lang="en-US" sz="3200" dirty="0" smtClean="0"/>
              <a:t> </a:t>
            </a:r>
            <a:r>
              <a:rPr lang="en-US" sz="3200" dirty="0" err="1" smtClean="0"/>
              <a:t>sebuah</a:t>
            </a:r>
            <a:r>
              <a:rPr lang="en-US" sz="3200" dirty="0" smtClean="0"/>
              <a:t> </a:t>
            </a:r>
            <a:r>
              <a:rPr lang="en-US" sz="3200" dirty="0" err="1" smtClean="0"/>
              <a:t>negara</a:t>
            </a:r>
            <a:r>
              <a:rPr lang="en-US" sz="3200" dirty="0" smtClean="0"/>
              <a:t>, </a:t>
            </a:r>
            <a:r>
              <a:rPr lang="en-US" sz="3200" dirty="0" err="1" smtClean="0"/>
              <a:t>yakni</a:t>
            </a:r>
            <a:r>
              <a:rPr lang="en-US" sz="3200" dirty="0" smtClean="0"/>
              <a:t>:</a:t>
            </a:r>
          </a:p>
          <a:p>
            <a:pPr marL="514350" indent="-514350" algn="just">
              <a:buAutoNum type="arabicPeriod"/>
            </a:pPr>
            <a:r>
              <a:rPr lang="en-US" sz="3200" dirty="0" err="1" smtClean="0"/>
              <a:t>Hampir</a:t>
            </a:r>
            <a:r>
              <a:rPr lang="en-US" sz="3200" dirty="0" smtClean="0"/>
              <a:t> </a:t>
            </a:r>
            <a:r>
              <a:rPr lang="en-US" sz="3200" dirty="0" err="1" smtClean="0"/>
              <a:t>semua</a:t>
            </a:r>
            <a:r>
              <a:rPr lang="en-US" sz="3200" dirty="0" smtClean="0"/>
              <a:t> </a:t>
            </a:r>
            <a:r>
              <a:rPr lang="en-US" sz="3200" dirty="0" err="1" smtClean="0"/>
              <a:t>negara</a:t>
            </a:r>
            <a:r>
              <a:rPr lang="en-US" sz="3200" dirty="0" smtClean="0"/>
              <a:t> </a:t>
            </a:r>
            <a:r>
              <a:rPr lang="en-US" sz="3200" dirty="0" err="1" smtClean="0"/>
              <a:t>di</a:t>
            </a:r>
            <a:r>
              <a:rPr lang="en-US" sz="3200" dirty="0" smtClean="0"/>
              <a:t> </a:t>
            </a:r>
            <a:r>
              <a:rPr lang="en-US" sz="3200" dirty="0" err="1" smtClean="0"/>
              <a:t>dunia</a:t>
            </a:r>
            <a:r>
              <a:rPr lang="en-US" sz="3200" dirty="0" smtClean="0"/>
              <a:t> </a:t>
            </a:r>
            <a:r>
              <a:rPr lang="en-US" sz="3200" dirty="0" err="1" smtClean="0"/>
              <a:t>telah</a:t>
            </a:r>
            <a:r>
              <a:rPr lang="en-US" sz="3200" dirty="0" smtClean="0"/>
              <a:t> </a:t>
            </a:r>
            <a:r>
              <a:rPr lang="en-US" sz="3200" dirty="0" err="1" smtClean="0"/>
              <a:t>menjadikan</a:t>
            </a:r>
            <a:r>
              <a:rPr lang="en-US" sz="3200" dirty="0" smtClean="0"/>
              <a:t> </a:t>
            </a:r>
            <a:r>
              <a:rPr lang="en-US" sz="3200" dirty="0" err="1" smtClean="0"/>
              <a:t>demokrasi</a:t>
            </a:r>
            <a:r>
              <a:rPr lang="en-US" sz="3200" dirty="0" smtClean="0"/>
              <a:t> </a:t>
            </a:r>
            <a:r>
              <a:rPr lang="en-US" sz="3200" dirty="0" err="1" smtClean="0"/>
              <a:t>sebagai</a:t>
            </a:r>
            <a:r>
              <a:rPr lang="en-US" sz="3200" dirty="0" smtClean="0"/>
              <a:t> </a:t>
            </a:r>
            <a:r>
              <a:rPr lang="en-US" sz="3200" dirty="0" err="1" smtClean="0"/>
              <a:t>asas</a:t>
            </a:r>
            <a:r>
              <a:rPr lang="en-US" sz="3200" dirty="0" smtClean="0"/>
              <a:t> yang fundamental;</a:t>
            </a:r>
          </a:p>
          <a:p>
            <a:pPr marL="514350" indent="-514350" algn="just">
              <a:buAutoNum type="arabicPeriod"/>
            </a:pPr>
            <a:r>
              <a:rPr lang="en-US" sz="3200" dirty="0" err="1" smtClean="0"/>
              <a:t>Demokrasi</a:t>
            </a:r>
            <a:r>
              <a:rPr lang="en-US" sz="3200" dirty="0" smtClean="0"/>
              <a:t> </a:t>
            </a:r>
            <a:r>
              <a:rPr lang="en-US" sz="3200" dirty="0" err="1" smtClean="0"/>
              <a:t>sebagai</a:t>
            </a:r>
            <a:r>
              <a:rPr lang="en-US" sz="3200" dirty="0" smtClean="0"/>
              <a:t> </a:t>
            </a:r>
            <a:r>
              <a:rPr lang="en-US" sz="3200" dirty="0" err="1" smtClean="0"/>
              <a:t>asas</a:t>
            </a:r>
            <a:r>
              <a:rPr lang="en-US" sz="3200" dirty="0" smtClean="0"/>
              <a:t> </a:t>
            </a:r>
            <a:r>
              <a:rPr lang="en-US" sz="3200" dirty="0" err="1" smtClean="0"/>
              <a:t>kenegaraan</a:t>
            </a:r>
            <a:r>
              <a:rPr lang="en-US" sz="3200" dirty="0" smtClean="0"/>
              <a:t> </a:t>
            </a:r>
            <a:r>
              <a:rPr lang="en-US" sz="3200" dirty="0" err="1" smtClean="0"/>
              <a:t>secara</a:t>
            </a:r>
            <a:r>
              <a:rPr lang="en-US" sz="3200" dirty="0" smtClean="0"/>
              <a:t> </a:t>
            </a:r>
            <a:r>
              <a:rPr lang="en-US" sz="3200" dirty="0" err="1" smtClean="0"/>
              <a:t>esensial</a:t>
            </a:r>
            <a:r>
              <a:rPr lang="en-US" sz="3200" dirty="0" smtClean="0"/>
              <a:t> </a:t>
            </a:r>
            <a:r>
              <a:rPr lang="en-US" sz="3200" dirty="0" err="1" smtClean="0"/>
              <a:t>telah</a:t>
            </a:r>
            <a:r>
              <a:rPr lang="en-US" sz="3200" dirty="0" smtClean="0"/>
              <a:t> </a:t>
            </a:r>
            <a:r>
              <a:rPr lang="en-US" sz="3200" dirty="0" err="1" smtClean="0"/>
              <a:t>memberikan</a:t>
            </a:r>
            <a:r>
              <a:rPr lang="en-US" sz="3200" dirty="0" smtClean="0"/>
              <a:t> </a:t>
            </a:r>
            <a:r>
              <a:rPr lang="en-US" sz="3200" dirty="0" err="1" smtClean="0"/>
              <a:t>arah</a:t>
            </a:r>
            <a:r>
              <a:rPr lang="en-US" sz="3200" dirty="0" smtClean="0"/>
              <a:t> </a:t>
            </a:r>
            <a:r>
              <a:rPr lang="en-US" sz="3200" dirty="0" err="1" smtClean="0"/>
              <a:t>bagi</a:t>
            </a:r>
            <a:r>
              <a:rPr lang="en-US" sz="3200" dirty="0" smtClean="0"/>
              <a:t> </a:t>
            </a:r>
            <a:r>
              <a:rPr lang="en-US" sz="3200" dirty="0" err="1" smtClean="0"/>
              <a:t>peranan</a:t>
            </a:r>
            <a:r>
              <a:rPr lang="en-US" sz="3200" dirty="0" smtClean="0"/>
              <a:t> </a:t>
            </a:r>
            <a:r>
              <a:rPr lang="en-US" sz="3200" dirty="0" err="1" smtClean="0"/>
              <a:t>masyarakat</a:t>
            </a:r>
            <a:r>
              <a:rPr lang="en-US" sz="3200" dirty="0" smtClean="0"/>
              <a:t> </a:t>
            </a:r>
            <a:r>
              <a:rPr lang="en-US" sz="3200" dirty="0" err="1" smtClean="0"/>
              <a:t>untuk</a:t>
            </a:r>
            <a:r>
              <a:rPr lang="en-US" sz="3200" dirty="0" smtClean="0"/>
              <a:t> </a:t>
            </a:r>
            <a:r>
              <a:rPr lang="en-US" sz="3200" dirty="0" err="1" smtClean="0"/>
              <a:t>menyelenggarakan</a:t>
            </a:r>
            <a:r>
              <a:rPr lang="en-US" sz="3200" dirty="0" smtClean="0"/>
              <a:t> </a:t>
            </a:r>
            <a:r>
              <a:rPr lang="en-US" sz="3200" dirty="0" err="1" smtClean="0"/>
              <a:t>negara</a:t>
            </a:r>
            <a:r>
              <a:rPr lang="en-US" sz="3200" dirty="0" smtClean="0"/>
              <a:t> </a:t>
            </a:r>
            <a:r>
              <a:rPr lang="en-US" sz="3200" dirty="0" err="1" smtClean="0"/>
              <a:t>sebagai</a:t>
            </a:r>
            <a:r>
              <a:rPr lang="en-US" sz="3200" dirty="0" smtClean="0"/>
              <a:t> </a:t>
            </a:r>
            <a:r>
              <a:rPr lang="en-US" sz="3200" dirty="0" err="1" smtClean="0"/>
              <a:t>organisasi</a:t>
            </a:r>
            <a:r>
              <a:rPr lang="en-US" sz="3200" dirty="0" smtClean="0"/>
              <a:t> </a:t>
            </a:r>
            <a:r>
              <a:rPr lang="en-US" sz="3200" dirty="0" err="1" smtClean="0"/>
              <a:t>tertingginya</a:t>
            </a:r>
            <a:endParaRPr lang="en-US" sz="3200" dirty="0" smtClean="0"/>
          </a:p>
          <a:p>
            <a:pPr marL="514350" indent="-514350" algn="just">
              <a:buAutoNum type="arabicPeriod"/>
            </a:pPr>
            <a:endParaRPr lang="en-US" sz="3200" dirty="0"/>
          </a:p>
        </p:txBody>
      </p:sp>
    </p:spTree>
    <p:extLst>
      <p:ext uri="{BB962C8B-B14F-4D97-AF65-F5344CB8AC3E}">
        <p14:creationId xmlns:p14="http://schemas.microsoft.com/office/powerpoint/2010/main" val="335219921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29640" y="457201"/>
            <a:ext cx="9799320" cy="5668963"/>
          </a:xfrm>
          <a:solidFill>
            <a:schemeClr val="accent2">
              <a:lumMod val="75000"/>
            </a:schemeClr>
          </a:solidFill>
        </p:spPr>
        <p:txBody>
          <a:bodyPr>
            <a:normAutofit/>
          </a:bodyPr>
          <a:lstStyle/>
          <a:p>
            <a:pPr algn="just"/>
            <a:r>
              <a:rPr lang="en-US" sz="3200" dirty="0" err="1" smtClean="0"/>
              <a:t>Menurut</a:t>
            </a:r>
            <a:r>
              <a:rPr lang="en-US" sz="3200" dirty="0" smtClean="0"/>
              <a:t> </a:t>
            </a:r>
            <a:r>
              <a:rPr lang="en-US" sz="3200" dirty="0" err="1" smtClean="0"/>
              <a:t>R.William</a:t>
            </a:r>
            <a:r>
              <a:rPr lang="en-US" sz="3200" dirty="0" smtClean="0"/>
              <a:t> </a:t>
            </a:r>
            <a:r>
              <a:rPr lang="en-US" sz="3200" dirty="0" err="1" smtClean="0"/>
              <a:t>Liddle</a:t>
            </a:r>
            <a:r>
              <a:rPr lang="en-US" sz="3200" dirty="0" smtClean="0"/>
              <a:t>, </a:t>
            </a:r>
            <a:r>
              <a:rPr lang="en-US" sz="3200" dirty="0" err="1" smtClean="0"/>
              <a:t>ciri-ciri</a:t>
            </a:r>
            <a:r>
              <a:rPr lang="en-US" sz="3200" dirty="0" smtClean="0"/>
              <a:t> </a:t>
            </a:r>
            <a:r>
              <a:rPr lang="en-US" sz="3200" dirty="0" err="1" smtClean="0"/>
              <a:t>pemerintahan</a:t>
            </a:r>
            <a:r>
              <a:rPr lang="en-US" sz="3200" dirty="0" smtClean="0"/>
              <a:t> yang </a:t>
            </a:r>
            <a:r>
              <a:rPr lang="en-US" sz="3200" dirty="0" err="1" smtClean="0"/>
              <a:t>demokratis</a:t>
            </a:r>
            <a:r>
              <a:rPr lang="en-US" sz="3200" dirty="0" smtClean="0"/>
              <a:t>, </a:t>
            </a:r>
            <a:r>
              <a:rPr lang="en-US" sz="3200" dirty="0" err="1" smtClean="0"/>
              <a:t>efektif</a:t>
            </a:r>
            <a:r>
              <a:rPr lang="en-US" sz="3200" dirty="0" smtClean="0"/>
              <a:t> </a:t>
            </a:r>
            <a:r>
              <a:rPr lang="en-US" sz="3200" dirty="0" err="1" smtClean="0"/>
              <a:t>dan</a:t>
            </a:r>
            <a:r>
              <a:rPr lang="en-US" sz="3200" dirty="0" smtClean="0"/>
              <a:t> </a:t>
            </a:r>
            <a:r>
              <a:rPr lang="en-US" sz="3200" dirty="0" err="1" smtClean="0"/>
              <a:t>stabil</a:t>
            </a:r>
            <a:r>
              <a:rPr lang="en-US" sz="3200" dirty="0" smtClean="0"/>
              <a:t> </a:t>
            </a:r>
            <a:r>
              <a:rPr lang="en-US" sz="3200" dirty="0" err="1" smtClean="0"/>
              <a:t>ialah</a:t>
            </a:r>
            <a:r>
              <a:rPr lang="en-US" sz="3200" dirty="0" smtClean="0"/>
              <a:t>:</a:t>
            </a:r>
          </a:p>
          <a:p>
            <a:pPr algn="just">
              <a:buNone/>
            </a:pPr>
            <a:r>
              <a:rPr lang="en-US" sz="3200" dirty="0" smtClean="0"/>
              <a:t>1. </a:t>
            </a:r>
            <a:r>
              <a:rPr lang="en-US" sz="3200" dirty="0" err="1" smtClean="0"/>
              <a:t>Partai</a:t>
            </a:r>
            <a:r>
              <a:rPr lang="en-US" sz="3200" dirty="0" smtClean="0"/>
              <a:t> </a:t>
            </a:r>
            <a:r>
              <a:rPr lang="en-US" sz="3200" dirty="0" err="1" smtClean="0"/>
              <a:t>politik</a:t>
            </a:r>
            <a:r>
              <a:rPr lang="en-US" sz="3200" dirty="0" smtClean="0"/>
              <a:t>, (a) </a:t>
            </a:r>
            <a:r>
              <a:rPr lang="en-US" sz="3200" dirty="0" err="1" smtClean="0"/>
              <a:t>melalui</a:t>
            </a:r>
            <a:r>
              <a:rPr lang="en-US" sz="3200" dirty="0" smtClean="0"/>
              <a:t> </a:t>
            </a:r>
            <a:r>
              <a:rPr lang="en-US" sz="3200" dirty="0" err="1" smtClean="0"/>
              <a:t>pemilu</a:t>
            </a:r>
            <a:r>
              <a:rPr lang="en-US" sz="3200" dirty="0" smtClean="0"/>
              <a:t> </a:t>
            </a:r>
            <a:r>
              <a:rPr lang="en-US" sz="3200" dirty="0" err="1" smtClean="0"/>
              <a:t>memilih</a:t>
            </a:r>
            <a:r>
              <a:rPr lang="en-US" sz="3200" dirty="0" smtClean="0"/>
              <a:t> </a:t>
            </a:r>
            <a:r>
              <a:rPr lang="en-US" sz="3200" dirty="0" err="1" smtClean="0"/>
              <a:t>pejabat</a:t>
            </a:r>
            <a:r>
              <a:rPr lang="en-US" sz="3200" dirty="0" smtClean="0"/>
              <a:t> yang </a:t>
            </a:r>
            <a:r>
              <a:rPr lang="en-US" sz="3200" dirty="0" err="1" smtClean="0"/>
              <a:t>secara</a:t>
            </a:r>
            <a:r>
              <a:rPr lang="en-US" sz="3200" dirty="0" smtClean="0"/>
              <a:t> formal </a:t>
            </a:r>
            <a:r>
              <a:rPr lang="en-US" sz="3200" dirty="0" err="1" smtClean="0"/>
              <a:t>dan</a:t>
            </a:r>
            <a:r>
              <a:rPr lang="en-US" sz="3200" dirty="0" smtClean="0"/>
              <a:t> informal </a:t>
            </a:r>
            <a:r>
              <a:rPr lang="en-US" sz="3200" dirty="0" err="1" smtClean="0"/>
              <a:t>bertanggungjawab</a:t>
            </a:r>
            <a:r>
              <a:rPr lang="en-US" sz="3200" dirty="0" smtClean="0"/>
              <a:t> </a:t>
            </a:r>
            <a:r>
              <a:rPr lang="en-US" sz="3200" dirty="0" err="1" smtClean="0"/>
              <a:t>atas</a:t>
            </a:r>
            <a:r>
              <a:rPr lang="en-US" sz="3200" dirty="0" smtClean="0"/>
              <a:t> policy </a:t>
            </a:r>
            <a:r>
              <a:rPr lang="en-US" sz="3200" dirty="0" err="1" smtClean="0"/>
              <a:t>kenegaraan</a:t>
            </a:r>
            <a:r>
              <a:rPr lang="en-US" sz="3200" dirty="0" smtClean="0"/>
              <a:t>,(b) </a:t>
            </a:r>
            <a:r>
              <a:rPr lang="en-US" sz="3200" dirty="0" err="1" smtClean="0"/>
              <a:t>bebas</a:t>
            </a:r>
            <a:r>
              <a:rPr lang="en-US" sz="3200" dirty="0" smtClean="0"/>
              <a:t> </a:t>
            </a:r>
            <a:r>
              <a:rPr lang="en-US" sz="3200" dirty="0" err="1" smtClean="0"/>
              <a:t>intervensi</a:t>
            </a:r>
            <a:r>
              <a:rPr lang="en-US" sz="3200" dirty="0" smtClean="0"/>
              <a:t> </a:t>
            </a:r>
            <a:r>
              <a:rPr lang="en-US" sz="3200" dirty="0" err="1" smtClean="0"/>
              <a:t>dari</a:t>
            </a:r>
            <a:r>
              <a:rPr lang="en-US" sz="3200" dirty="0" smtClean="0"/>
              <a:t> </a:t>
            </a:r>
            <a:r>
              <a:rPr lang="en-US" sz="3200" dirty="0" err="1" smtClean="0"/>
              <a:t>pihak</a:t>
            </a:r>
            <a:r>
              <a:rPr lang="en-US" sz="3200" dirty="0" smtClean="0"/>
              <a:t> lain, (c) </a:t>
            </a:r>
            <a:r>
              <a:rPr lang="en-US" sz="3200" dirty="0" err="1" smtClean="0"/>
              <a:t>mempunyai</a:t>
            </a:r>
            <a:r>
              <a:rPr lang="en-US" sz="3200" dirty="0" smtClean="0"/>
              <a:t> </a:t>
            </a:r>
            <a:r>
              <a:rPr lang="en-US" sz="3200" dirty="0" err="1" smtClean="0"/>
              <a:t>dukungan</a:t>
            </a:r>
            <a:r>
              <a:rPr lang="en-US" sz="3200" dirty="0" smtClean="0"/>
              <a:t> </a:t>
            </a:r>
            <a:r>
              <a:rPr lang="en-US" sz="3200" dirty="0" err="1" smtClean="0"/>
              <a:t>luas</a:t>
            </a:r>
            <a:r>
              <a:rPr lang="en-US" sz="3200" dirty="0" smtClean="0"/>
              <a:t> </a:t>
            </a:r>
            <a:r>
              <a:rPr lang="en-US" sz="3200" dirty="0" err="1" smtClean="0"/>
              <a:t>dari</a:t>
            </a:r>
            <a:r>
              <a:rPr lang="en-US" sz="3200" dirty="0" smtClean="0"/>
              <a:t> </a:t>
            </a:r>
            <a:r>
              <a:rPr lang="en-US" sz="3200" dirty="0" err="1" smtClean="0"/>
              <a:t>masyarakat</a:t>
            </a:r>
            <a:r>
              <a:rPr lang="en-US" sz="3200" dirty="0" smtClean="0"/>
              <a:t>, (d) </a:t>
            </a:r>
            <a:r>
              <a:rPr lang="en-US" sz="3200" dirty="0" err="1" smtClean="0"/>
              <a:t>mengandalkan</a:t>
            </a:r>
            <a:r>
              <a:rPr lang="en-US" sz="3200" dirty="0" smtClean="0"/>
              <a:t> </a:t>
            </a:r>
            <a:r>
              <a:rPr lang="en-US" sz="3200" dirty="0" err="1" smtClean="0"/>
              <a:t>kepemimpinan</a:t>
            </a:r>
            <a:r>
              <a:rPr lang="en-US" sz="3200" dirty="0" smtClean="0"/>
              <a:t> yang </a:t>
            </a:r>
            <a:r>
              <a:rPr lang="en-US" sz="3200" dirty="0" err="1" smtClean="0"/>
              <a:t>dipercaya</a:t>
            </a:r>
            <a:r>
              <a:rPr lang="en-US" sz="3200" dirty="0" smtClean="0"/>
              <a:t> </a:t>
            </a:r>
            <a:r>
              <a:rPr lang="en-US" sz="3200" dirty="0" err="1" smtClean="0"/>
              <a:t>oleh</a:t>
            </a:r>
            <a:r>
              <a:rPr lang="en-US" sz="3200" dirty="0" smtClean="0"/>
              <a:t> </a:t>
            </a:r>
            <a:r>
              <a:rPr lang="en-US" sz="3200" dirty="0" err="1" smtClean="0"/>
              <a:t>anggotanya</a:t>
            </a:r>
            <a:r>
              <a:rPr lang="en-US" sz="3200" dirty="0" smtClean="0"/>
              <a:t> </a:t>
            </a:r>
            <a:r>
              <a:rPr lang="en-US" sz="3200" dirty="0" err="1" smtClean="0"/>
              <a:t>dan</a:t>
            </a:r>
            <a:r>
              <a:rPr lang="en-US" sz="3200" dirty="0" smtClean="0"/>
              <a:t> </a:t>
            </a:r>
            <a:r>
              <a:rPr lang="en-US" sz="3200" dirty="0" err="1" smtClean="0"/>
              <a:t>mampu</a:t>
            </a:r>
            <a:r>
              <a:rPr lang="en-US" sz="3200" dirty="0" smtClean="0"/>
              <a:t> </a:t>
            </a:r>
            <a:r>
              <a:rPr lang="en-US" sz="3200" dirty="0" err="1" smtClean="0"/>
              <a:t>memimpin</a:t>
            </a:r>
            <a:r>
              <a:rPr lang="en-US" sz="3200" dirty="0" smtClean="0"/>
              <a:t> </a:t>
            </a:r>
            <a:r>
              <a:rPr lang="en-US" sz="3200" dirty="0" err="1" smtClean="0"/>
              <a:t>negara</a:t>
            </a:r>
            <a:endParaRPr lang="en-US" sz="3200" dirty="0"/>
          </a:p>
        </p:txBody>
      </p:sp>
    </p:spTree>
    <p:extLst>
      <p:ext uri="{BB962C8B-B14F-4D97-AF65-F5344CB8AC3E}">
        <p14:creationId xmlns:p14="http://schemas.microsoft.com/office/powerpoint/2010/main" val="16222639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31520" y="533401"/>
            <a:ext cx="9479280" cy="5592763"/>
          </a:xfrm>
          <a:solidFill>
            <a:schemeClr val="accent2">
              <a:lumMod val="75000"/>
            </a:schemeClr>
          </a:solidFill>
        </p:spPr>
        <p:txBody>
          <a:bodyPr>
            <a:noAutofit/>
          </a:bodyPr>
          <a:lstStyle/>
          <a:p>
            <a:pPr marL="514350" indent="-514350" algn="just">
              <a:buFont typeface="+mj-lt"/>
              <a:buAutoNum type="arabicPeriod" startAt="2"/>
            </a:pPr>
            <a:r>
              <a:rPr lang="en-US" sz="3200" dirty="0" err="1" smtClean="0"/>
              <a:t>Persetujuan</a:t>
            </a:r>
            <a:r>
              <a:rPr lang="en-US" sz="3200" dirty="0" smtClean="0"/>
              <a:t> </a:t>
            </a:r>
            <a:r>
              <a:rPr lang="en-US" sz="3200" dirty="0" err="1" smtClean="0"/>
              <a:t>umum</a:t>
            </a:r>
            <a:r>
              <a:rPr lang="en-US" sz="3200" dirty="0" smtClean="0"/>
              <a:t> (consensus) </a:t>
            </a:r>
            <a:r>
              <a:rPr lang="en-US" sz="3200" dirty="0" err="1" smtClean="0"/>
              <a:t>mengenai</a:t>
            </a:r>
            <a:r>
              <a:rPr lang="en-US" sz="3200" dirty="0" smtClean="0"/>
              <a:t> (a) </a:t>
            </a:r>
            <a:r>
              <a:rPr lang="en-US" sz="3200" dirty="0" err="1" smtClean="0"/>
              <a:t>aturan</a:t>
            </a:r>
            <a:r>
              <a:rPr lang="en-US" sz="3200" dirty="0" smtClean="0"/>
              <a:t> main </a:t>
            </a:r>
            <a:r>
              <a:rPr lang="en-US" sz="3200" dirty="0" err="1" smtClean="0"/>
              <a:t>politik</a:t>
            </a:r>
            <a:r>
              <a:rPr lang="en-US" sz="3200" dirty="0" smtClean="0"/>
              <a:t> </a:t>
            </a:r>
            <a:r>
              <a:rPr lang="en-US" sz="3200" dirty="0" err="1" smtClean="0"/>
              <a:t>baik</a:t>
            </a:r>
            <a:r>
              <a:rPr lang="en-US" sz="3200" dirty="0" smtClean="0"/>
              <a:t> formal </a:t>
            </a:r>
            <a:r>
              <a:rPr lang="en-US" sz="3200" dirty="0" err="1" smtClean="0"/>
              <a:t>maupun</a:t>
            </a:r>
            <a:r>
              <a:rPr lang="en-US" sz="3200" dirty="0" smtClean="0"/>
              <a:t> informal </a:t>
            </a:r>
            <a:r>
              <a:rPr lang="en-US" sz="3200" dirty="0" err="1" smtClean="0"/>
              <a:t>menyangkut</a:t>
            </a:r>
            <a:r>
              <a:rPr lang="en-US" sz="3200" dirty="0" smtClean="0"/>
              <a:t> </a:t>
            </a:r>
            <a:r>
              <a:rPr lang="en-US" sz="3200" dirty="0" err="1" smtClean="0"/>
              <a:t>proses</a:t>
            </a:r>
            <a:r>
              <a:rPr lang="en-US" sz="3200" dirty="0" smtClean="0"/>
              <a:t> </a:t>
            </a:r>
            <a:r>
              <a:rPr lang="en-US" sz="3200" dirty="0" err="1" smtClean="0"/>
              <a:t>pengambilan</a:t>
            </a:r>
            <a:r>
              <a:rPr lang="en-US" sz="3200" dirty="0" smtClean="0"/>
              <a:t> </a:t>
            </a:r>
            <a:r>
              <a:rPr lang="en-US" sz="3200" dirty="0" err="1" smtClean="0"/>
              <a:t>keputusan</a:t>
            </a:r>
            <a:r>
              <a:rPr lang="en-US" sz="3200" dirty="0" smtClean="0"/>
              <a:t>, (b) </a:t>
            </a:r>
            <a:r>
              <a:rPr lang="en-US" sz="3200" dirty="0" err="1" smtClean="0"/>
              <a:t>nilai-nilai</a:t>
            </a:r>
            <a:r>
              <a:rPr lang="en-US" sz="3200" dirty="0" smtClean="0"/>
              <a:t> </a:t>
            </a:r>
            <a:r>
              <a:rPr lang="en-US" sz="3200" dirty="0" err="1" smtClean="0"/>
              <a:t>ekonomi</a:t>
            </a:r>
            <a:r>
              <a:rPr lang="en-US" sz="3200" dirty="0" smtClean="0"/>
              <a:t>, </a:t>
            </a:r>
            <a:r>
              <a:rPr lang="en-US" sz="3200" dirty="0" err="1" smtClean="0"/>
              <a:t>sosial</a:t>
            </a:r>
            <a:r>
              <a:rPr lang="en-US" sz="3200" dirty="0" smtClean="0"/>
              <a:t> </a:t>
            </a:r>
            <a:r>
              <a:rPr lang="en-US" sz="3200" dirty="0" err="1" smtClean="0"/>
              <a:t>budaya</a:t>
            </a:r>
            <a:r>
              <a:rPr lang="en-US" sz="3200" dirty="0" smtClean="0"/>
              <a:t>, yang </a:t>
            </a:r>
            <a:r>
              <a:rPr lang="en-US" sz="3200" dirty="0" err="1" smtClean="0"/>
              <a:t>ingin</a:t>
            </a:r>
            <a:r>
              <a:rPr lang="en-US" sz="3200" dirty="0" smtClean="0"/>
              <a:t> </a:t>
            </a:r>
            <a:r>
              <a:rPr lang="en-US" sz="3200" dirty="0" err="1" smtClean="0"/>
              <a:t>dicapai</a:t>
            </a:r>
            <a:r>
              <a:rPr lang="en-US" sz="3200" dirty="0" smtClean="0"/>
              <a:t> </a:t>
            </a:r>
            <a:r>
              <a:rPr lang="en-US" sz="3200" dirty="0" err="1" smtClean="0"/>
              <a:t>oleh</a:t>
            </a:r>
            <a:r>
              <a:rPr lang="en-US" sz="3200" dirty="0" smtClean="0"/>
              <a:t> </a:t>
            </a:r>
            <a:r>
              <a:rPr lang="en-US" sz="3200" dirty="0" err="1" smtClean="0"/>
              <a:t>masyarakat</a:t>
            </a:r>
            <a:r>
              <a:rPr lang="en-US" sz="3200" dirty="0" smtClean="0"/>
              <a:t>;</a:t>
            </a:r>
          </a:p>
          <a:p>
            <a:pPr marL="514350" indent="-514350" algn="just">
              <a:buFont typeface="+mj-lt"/>
              <a:buAutoNum type="arabicPeriod" startAt="2"/>
            </a:pPr>
            <a:r>
              <a:rPr lang="en-US" sz="3200" dirty="0" err="1" smtClean="0"/>
              <a:t>Lembaga</a:t>
            </a:r>
            <a:r>
              <a:rPr lang="en-US" sz="3200" dirty="0" smtClean="0"/>
              <a:t> </a:t>
            </a:r>
            <a:r>
              <a:rPr lang="en-US" sz="3200" dirty="0" err="1" smtClean="0"/>
              <a:t>eksekutif</a:t>
            </a:r>
            <a:r>
              <a:rPr lang="en-US" sz="3200" dirty="0" smtClean="0"/>
              <a:t> yang </a:t>
            </a:r>
            <a:r>
              <a:rPr lang="en-US" sz="3200" dirty="0" err="1" smtClean="0"/>
              <a:t>menentukan</a:t>
            </a:r>
            <a:r>
              <a:rPr lang="en-US" sz="3200" dirty="0" smtClean="0"/>
              <a:t> (</a:t>
            </a:r>
            <a:r>
              <a:rPr lang="en-US" sz="3200" dirty="0" err="1" smtClean="0"/>
              <a:t>dominan</a:t>
            </a:r>
            <a:r>
              <a:rPr lang="en-US" sz="3200" dirty="0" smtClean="0"/>
              <a:t>) </a:t>
            </a:r>
            <a:r>
              <a:rPr lang="en-US" sz="3200" dirty="0" err="1" smtClean="0"/>
              <a:t>dalam</a:t>
            </a:r>
            <a:r>
              <a:rPr lang="en-US" sz="3200" dirty="0" smtClean="0"/>
              <a:t> </a:t>
            </a:r>
            <a:r>
              <a:rPr lang="en-US" sz="3200" dirty="0" err="1" smtClean="0"/>
              <a:t>pengambilan</a:t>
            </a:r>
            <a:r>
              <a:rPr lang="en-US" sz="3200" dirty="0" smtClean="0"/>
              <a:t> </a:t>
            </a:r>
            <a:r>
              <a:rPr lang="en-US" sz="3200" dirty="0" err="1" smtClean="0"/>
              <a:t>keputusan</a:t>
            </a:r>
            <a:r>
              <a:rPr lang="en-US" sz="3200" dirty="0" smtClean="0"/>
              <a:t> </a:t>
            </a:r>
            <a:r>
              <a:rPr lang="en-US" sz="3200" dirty="0" err="1" smtClean="0"/>
              <a:t>ke</a:t>
            </a:r>
            <a:r>
              <a:rPr lang="en-US" sz="3200" dirty="0" smtClean="0"/>
              <a:t> </a:t>
            </a:r>
            <a:r>
              <a:rPr lang="en-US" sz="3200" dirty="0" err="1" smtClean="0"/>
              <a:t>pemerintahan</a:t>
            </a:r>
            <a:r>
              <a:rPr lang="en-US" sz="3200" dirty="0" smtClean="0"/>
              <a:t>;</a:t>
            </a:r>
          </a:p>
          <a:p>
            <a:pPr marL="514350" indent="-514350" algn="just">
              <a:buFont typeface="+mj-lt"/>
              <a:buAutoNum type="arabicPeriod" startAt="2"/>
            </a:pPr>
            <a:r>
              <a:rPr lang="en-US" sz="3200" dirty="0" err="1" smtClean="0"/>
              <a:t>Birokrasi</a:t>
            </a:r>
            <a:r>
              <a:rPr lang="en-US" sz="3200" dirty="0" smtClean="0"/>
              <a:t> </a:t>
            </a:r>
            <a:r>
              <a:rPr lang="en-US" sz="3200" dirty="0" err="1" smtClean="0"/>
              <a:t>negara</a:t>
            </a:r>
            <a:r>
              <a:rPr lang="en-US" sz="3200" dirty="0" smtClean="0"/>
              <a:t> yang </a:t>
            </a:r>
            <a:r>
              <a:rPr lang="en-US" sz="3200" dirty="0" err="1" smtClean="0"/>
              <a:t>mampu</a:t>
            </a:r>
            <a:r>
              <a:rPr lang="en-US" sz="3200" dirty="0" smtClean="0"/>
              <a:t> </a:t>
            </a:r>
            <a:r>
              <a:rPr lang="en-US" sz="3200" dirty="0" err="1" smtClean="0"/>
              <a:t>melaksanakan</a:t>
            </a:r>
            <a:r>
              <a:rPr lang="en-US" sz="3200" dirty="0" smtClean="0"/>
              <a:t> </a:t>
            </a:r>
            <a:r>
              <a:rPr lang="en-US" sz="3200" dirty="0" err="1" smtClean="0"/>
              <a:t>kebijaksanaan</a:t>
            </a:r>
            <a:r>
              <a:rPr lang="en-US" sz="3200" dirty="0" smtClean="0"/>
              <a:t> </a:t>
            </a:r>
            <a:r>
              <a:rPr lang="en-US" sz="3200" dirty="0" err="1" smtClean="0"/>
              <a:t>pemerintahan</a:t>
            </a:r>
            <a:endParaRPr lang="en-US" sz="3200" dirty="0"/>
          </a:p>
        </p:txBody>
      </p:sp>
    </p:spTree>
    <p:extLst>
      <p:ext uri="{BB962C8B-B14F-4D97-AF65-F5344CB8AC3E}">
        <p14:creationId xmlns:p14="http://schemas.microsoft.com/office/powerpoint/2010/main" val="161422573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i="1" dirty="0" smtClean="0">
                <a:solidFill>
                  <a:srgbClr val="FF0000"/>
                </a:solidFill>
              </a:rPr>
              <a:t>Konsep Negara Hukum Menurut Ahli</a:t>
            </a:r>
            <a:endParaRPr lang="id-ID" i="1" dirty="0">
              <a:solidFill>
                <a:srgbClr val="FF0000"/>
              </a:solidFill>
            </a:endParaRPr>
          </a:p>
        </p:txBody>
      </p:sp>
      <p:sp>
        <p:nvSpPr>
          <p:cNvPr id="3" name="Content Placeholder 2"/>
          <p:cNvSpPr>
            <a:spLocks noGrp="1"/>
          </p:cNvSpPr>
          <p:nvPr>
            <p:ph idx="1"/>
          </p:nvPr>
        </p:nvSpPr>
        <p:spPr>
          <a:xfrm>
            <a:off x="4504267" y="685800"/>
            <a:ext cx="6079066" cy="5897880"/>
          </a:xfrm>
        </p:spPr>
        <p:txBody>
          <a:bodyPr>
            <a:normAutofit lnSpcReduction="10000"/>
          </a:bodyPr>
          <a:lstStyle/>
          <a:p>
            <a:pPr marL="0" indent="0" algn="just">
              <a:buNone/>
            </a:pPr>
            <a:r>
              <a:rPr lang="id-ID" b="1" i="1" dirty="0" smtClean="0">
                <a:latin typeface="Franklin Gothic Medium" panose="020B0603020102020204" pitchFamily="34" charset="0"/>
              </a:rPr>
              <a:t>Jadi </a:t>
            </a:r>
            <a:r>
              <a:rPr lang="id-ID" b="1" i="1" dirty="0">
                <a:latin typeface="Franklin Gothic Medium" panose="020B0603020102020204" pitchFamily="34" charset="0"/>
              </a:rPr>
              <a:t>ada dua unsur dalam paham negara hukum: </a:t>
            </a:r>
            <a:endParaRPr lang="id-ID" b="1" i="1" dirty="0" smtClean="0">
              <a:latin typeface="Franklin Gothic Medium" panose="020B0603020102020204" pitchFamily="34" charset="0"/>
            </a:endParaRPr>
          </a:p>
          <a:p>
            <a:pPr marL="457200" indent="-457200" algn="just">
              <a:buFont typeface="+mj-lt"/>
              <a:buAutoNum type="arabicPeriod"/>
            </a:pPr>
            <a:r>
              <a:rPr lang="id-ID" b="1" i="1" dirty="0" smtClean="0">
                <a:latin typeface="Franklin Gothic Medium" panose="020B0603020102020204" pitchFamily="34" charset="0"/>
              </a:rPr>
              <a:t>Ada </a:t>
            </a:r>
            <a:r>
              <a:rPr lang="id-ID" b="1" i="1" dirty="0">
                <a:latin typeface="Franklin Gothic Medium" panose="020B0603020102020204" pitchFamily="34" charset="0"/>
              </a:rPr>
              <a:t>hubungan antara yang memerintah dan yang diperintah tidak berdasarkan kekuasaan, melainkan berdasarkan suatu norma yang obyektif yang juga mengikat  pihak yang memerintah. </a:t>
            </a:r>
            <a:endParaRPr lang="id-ID" b="1" i="1" dirty="0" smtClean="0">
              <a:latin typeface="Franklin Gothic Medium" panose="020B0603020102020204" pitchFamily="34" charset="0"/>
            </a:endParaRPr>
          </a:p>
          <a:p>
            <a:pPr marL="457200" indent="-457200" algn="just">
              <a:buFont typeface="+mj-lt"/>
              <a:buAutoNum type="arabicPeriod"/>
            </a:pPr>
            <a:r>
              <a:rPr lang="id-ID" b="1" i="1" dirty="0" smtClean="0">
                <a:latin typeface="Franklin Gothic Medium" panose="020B0603020102020204" pitchFamily="34" charset="0"/>
              </a:rPr>
              <a:t>Bahwa norma </a:t>
            </a:r>
            <a:r>
              <a:rPr lang="id-ID" b="1" i="1" dirty="0">
                <a:latin typeface="Franklin Gothic Medium" panose="020B0603020102020204" pitchFamily="34" charset="0"/>
              </a:rPr>
              <a:t>obyektif itu, hukum memenuhi syarat bukan hanya secara formal, melainkan dapat dipertahankan berhadapan dengan idea hukum. Hukum menjadi landasan segenap tindakan negara; dan hukum itu sendiri harus baik dan adil. Baik karena sesuai dengan apa yang diharapkan masyarakat dari hukum, dan adil karena maksud dasar segenap hukum adalah keadilan.</a:t>
            </a:r>
            <a:endParaRPr lang="id-ID" b="1" dirty="0">
              <a:latin typeface="Franklin Gothic Medium" panose="020B0603020102020204" pitchFamily="34" charset="0"/>
            </a:endParaRPr>
          </a:p>
          <a:p>
            <a:pPr algn="just"/>
            <a:r>
              <a:rPr lang="en-US" b="1" i="1" dirty="0">
                <a:solidFill>
                  <a:srgbClr val="FF0000"/>
                </a:solidFill>
                <a:latin typeface="Franklin Gothic Medium" panose="020B0603020102020204" pitchFamily="34" charset="0"/>
              </a:rPr>
              <a:t>Franz </a:t>
            </a:r>
            <a:r>
              <a:rPr lang="en-US" b="1" i="1" dirty="0" err="1">
                <a:solidFill>
                  <a:srgbClr val="FF0000"/>
                </a:solidFill>
                <a:latin typeface="Franklin Gothic Medium" panose="020B0603020102020204" pitchFamily="34" charset="0"/>
              </a:rPr>
              <a:t>Magnis</a:t>
            </a:r>
            <a:r>
              <a:rPr lang="en-US" b="1" i="1" dirty="0">
                <a:solidFill>
                  <a:srgbClr val="FF0000"/>
                </a:solidFill>
                <a:latin typeface="Franklin Gothic Medium" panose="020B0603020102020204" pitchFamily="34" charset="0"/>
              </a:rPr>
              <a:t> </a:t>
            </a:r>
            <a:r>
              <a:rPr lang="en-US" b="1" i="1" dirty="0" err="1">
                <a:solidFill>
                  <a:srgbClr val="FF0000"/>
                </a:solidFill>
                <a:latin typeface="Franklin Gothic Medium" panose="020B0603020102020204" pitchFamily="34" charset="0"/>
              </a:rPr>
              <a:t>Suseno</a:t>
            </a:r>
            <a:r>
              <a:rPr lang="en-US" b="1" i="1" dirty="0">
                <a:solidFill>
                  <a:srgbClr val="FF0000"/>
                </a:solidFill>
                <a:latin typeface="Franklin Gothic Medium" panose="020B0603020102020204" pitchFamily="34" charset="0"/>
              </a:rPr>
              <a:t>, </a:t>
            </a:r>
            <a:r>
              <a:rPr lang="en-US" b="1" i="1" dirty="0" err="1">
                <a:solidFill>
                  <a:srgbClr val="FF0000"/>
                </a:solidFill>
                <a:latin typeface="Franklin Gothic Medium" panose="020B0603020102020204" pitchFamily="34" charset="0"/>
              </a:rPr>
              <a:t>Etika</a:t>
            </a:r>
            <a:r>
              <a:rPr lang="en-US" b="1" i="1" dirty="0">
                <a:solidFill>
                  <a:srgbClr val="FF0000"/>
                </a:solidFill>
                <a:latin typeface="Franklin Gothic Medium" panose="020B0603020102020204" pitchFamily="34" charset="0"/>
              </a:rPr>
              <a:t> </a:t>
            </a:r>
            <a:r>
              <a:rPr lang="en-US" b="1" i="1" dirty="0" err="1">
                <a:solidFill>
                  <a:srgbClr val="FF0000"/>
                </a:solidFill>
                <a:latin typeface="Franklin Gothic Medium" panose="020B0603020102020204" pitchFamily="34" charset="0"/>
              </a:rPr>
              <a:t>Politik</a:t>
            </a:r>
            <a:r>
              <a:rPr lang="en-US" b="1" i="1" dirty="0">
                <a:solidFill>
                  <a:srgbClr val="FF0000"/>
                </a:solidFill>
                <a:latin typeface="Franklin Gothic Medium" panose="020B0603020102020204" pitchFamily="34" charset="0"/>
              </a:rPr>
              <a:t> (</a:t>
            </a:r>
            <a:r>
              <a:rPr lang="en-US" b="1" i="1" dirty="0" err="1">
                <a:solidFill>
                  <a:srgbClr val="FF0000"/>
                </a:solidFill>
                <a:latin typeface="Franklin Gothic Medium" panose="020B0603020102020204" pitchFamily="34" charset="0"/>
              </a:rPr>
              <a:t>Prinsip-Prinsip</a:t>
            </a:r>
            <a:r>
              <a:rPr lang="en-US" b="1" i="1" dirty="0">
                <a:solidFill>
                  <a:srgbClr val="FF0000"/>
                </a:solidFill>
                <a:latin typeface="Franklin Gothic Medium" panose="020B0603020102020204" pitchFamily="34" charset="0"/>
              </a:rPr>
              <a:t> Moral </a:t>
            </a:r>
            <a:r>
              <a:rPr lang="en-US" b="1" i="1" dirty="0" err="1">
                <a:solidFill>
                  <a:srgbClr val="FF0000"/>
                </a:solidFill>
                <a:latin typeface="Franklin Gothic Medium" panose="020B0603020102020204" pitchFamily="34" charset="0"/>
              </a:rPr>
              <a:t>Dasar</a:t>
            </a:r>
            <a:r>
              <a:rPr lang="en-US" b="1" i="1" dirty="0">
                <a:solidFill>
                  <a:srgbClr val="FF0000"/>
                </a:solidFill>
                <a:latin typeface="Franklin Gothic Medium" panose="020B0603020102020204" pitchFamily="34" charset="0"/>
              </a:rPr>
              <a:t> </a:t>
            </a:r>
            <a:r>
              <a:rPr lang="en-US" b="1" i="1" dirty="0" err="1">
                <a:solidFill>
                  <a:srgbClr val="FF0000"/>
                </a:solidFill>
                <a:latin typeface="Franklin Gothic Medium" panose="020B0603020102020204" pitchFamily="34" charset="0"/>
              </a:rPr>
              <a:t>Kenegaraan</a:t>
            </a:r>
            <a:r>
              <a:rPr lang="en-US" b="1" i="1" dirty="0">
                <a:solidFill>
                  <a:srgbClr val="FF0000"/>
                </a:solidFill>
                <a:latin typeface="Franklin Gothic Medium" panose="020B0603020102020204" pitchFamily="34" charset="0"/>
              </a:rPr>
              <a:t> Modern), Jakarta, </a:t>
            </a:r>
            <a:r>
              <a:rPr lang="en-US" b="1" i="1" dirty="0" err="1">
                <a:solidFill>
                  <a:srgbClr val="FF0000"/>
                </a:solidFill>
                <a:latin typeface="Franklin Gothic Medium" panose="020B0603020102020204" pitchFamily="34" charset="0"/>
              </a:rPr>
              <a:t>Gramedia</a:t>
            </a:r>
            <a:r>
              <a:rPr lang="en-US" b="1" i="1" dirty="0">
                <a:solidFill>
                  <a:srgbClr val="FF0000"/>
                </a:solidFill>
                <a:latin typeface="Franklin Gothic Medium" panose="020B0603020102020204" pitchFamily="34" charset="0"/>
              </a:rPr>
              <a:t> </a:t>
            </a:r>
            <a:r>
              <a:rPr lang="en-US" b="1" i="1" dirty="0" err="1">
                <a:solidFill>
                  <a:srgbClr val="FF0000"/>
                </a:solidFill>
                <a:latin typeface="Franklin Gothic Medium" panose="020B0603020102020204" pitchFamily="34" charset="0"/>
              </a:rPr>
              <a:t>Pustaka</a:t>
            </a:r>
            <a:r>
              <a:rPr lang="en-US" b="1" i="1" dirty="0">
                <a:solidFill>
                  <a:srgbClr val="FF0000"/>
                </a:solidFill>
                <a:latin typeface="Franklin Gothic Medium" panose="020B0603020102020204" pitchFamily="34" charset="0"/>
              </a:rPr>
              <a:t> </a:t>
            </a:r>
            <a:r>
              <a:rPr lang="en-US" b="1" i="1" dirty="0" err="1">
                <a:solidFill>
                  <a:srgbClr val="FF0000"/>
                </a:solidFill>
                <a:latin typeface="Franklin Gothic Medium" panose="020B0603020102020204" pitchFamily="34" charset="0"/>
              </a:rPr>
              <a:t>Utama</a:t>
            </a:r>
            <a:r>
              <a:rPr lang="en-US" b="1" i="1" dirty="0">
                <a:solidFill>
                  <a:srgbClr val="FF0000"/>
                </a:solidFill>
                <a:latin typeface="Franklin Gothic Medium" panose="020B0603020102020204" pitchFamily="34" charset="0"/>
              </a:rPr>
              <a:t>, 2003, Hal. 295.</a:t>
            </a:r>
            <a:endParaRPr lang="id-ID" b="1" dirty="0">
              <a:solidFill>
                <a:srgbClr val="FF0000"/>
              </a:solidFill>
              <a:latin typeface="Franklin Gothic Medium" panose="020B0603020102020204" pitchFamily="34" charset="0"/>
            </a:endParaRPr>
          </a:p>
          <a:p>
            <a:pPr algn="just"/>
            <a:r>
              <a:rPr lang="en-US" b="1" dirty="0">
                <a:solidFill>
                  <a:srgbClr val="FF0000"/>
                </a:solidFill>
                <a:latin typeface="Franklin Gothic Medium" panose="020B0603020102020204" pitchFamily="34" charset="0"/>
              </a:rPr>
              <a:t> </a:t>
            </a:r>
            <a:endParaRPr lang="id-ID" b="1" dirty="0">
              <a:solidFill>
                <a:srgbClr val="FF0000"/>
              </a:solidFill>
              <a:latin typeface="Franklin Gothic Medium" panose="020B0603020102020204" pitchFamily="34" charset="0"/>
            </a:endParaRPr>
          </a:p>
          <a:p>
            <a:pPr algn="just"/>
            <a:endParaRPr lang="id-ID" b="1" dirty="0">
              <a:latin typeface="Franklin Gothic Medium" panose="020B0603020102020204" pitchFamily="34" charset="0"/>
            </a:endParaRPr>
          </a:p>
        </p:txBody>
      </p:sp>
      <p:sp>
        <p:nvSpPr>
          <p:cNvPr id="4" name="Text Placeholder 3"/>
          <p:cNvSpPr>
            <a:spLocks noGrp="1"/>
          </p:cNvSpPr>
          <p:nvPr>
            <p:ph type="body" sz="half" idx="2"/>
          </p:nvPr>
        </p:nvSpPr>
        <p:spPr>
          <a:xfrm>
            <a:off x="841248" y="2099734"/>
            <a:ext cx="3200400" cy="4483946"/>
          </a:xfrm>
          <a:solidFill>
            <a:schemeClr val="bg2"/>
          </a:solidFill>
        </p:spPr>
        <p:txBody>
          <a:bodyPr>
            <a:noAutofit/>
          </a:bodyPr>
          <a:lstStyle/>
          <a:p>
            <a:pPr algn="just"/>
            <a:r>
              <a:rPr lang="id-ID" sz="3200" dirty="0" smtClean="0">
                <a:latin typeface="Agency FB" panose="020B0503020202020204" pitchFamily="34" charset="0"/>
              </a:rPr>
              <a:t>Menurut Franz Magnis Suseno bahwa Paham Negara Hukum berdasarkan kekuasaan negara harus dijalankan atas dasr hukum yang baik dan adil.</a:t>
            </a:r>
            <a:endParaRPr lang="id-ID" sz="3200" dirty="0">
              <a:latin typeface="Agency FB" panose="020B0503020202020204" pitchFamily="34" charset="0"/>
            </a:endParaRPr>
          </a:p>
        </p:txBody>
      </p:sp>
    </p:spTree>
    <p:extLst>
      <p:ext uri="{BB962C8B-B14F-4D97-AF65-F5344CB8AC3E}">
        <p14:creationId xmlns:p14="http://schemas.microsoft.com/office/powerpoint/2010/main" val="346273508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61872" y="365760"/>
            <a:ext cx="9692640" cy="6004560"/>
          </a:xfrm>
        </p:spPr>
        <p:txBody>
          <a:bodyPr>
            <a:normAutofit/>
          </a:bodyPr>
          <a:lstStyle/>
          <a:p>
            <a:pPr algn="ctr"/>
            <a:r>
              <a:rPr lang="id-ID" sz="8000" dirty="0" smtClean="0"/>
              <a:t>Sekian</a:t>
            </a:r>
            <a:br>
              <a:rPr lang="id-ID" sz="8000" dirty="0" smtClean="0"/>
            </a:br>
            <a:r>
              <a:rPr lang="id-ID" sz="8000" dirty="0" smtClean="0"/>
              <a:t>&amp;</a:t>
            </a:r>
            <a:br>
              <a:rPr lang="id-ID" sz="8000" dirty="0" smtClean="0"/>
            </a:br>
            <a:r>
              <a:rPr lang="id-ID" sz="8000" dirty="0" smtClean="0"/>
              <a:t>Terima Kasih</a:t>
            </a:r>
            <a:br>
              <a:rPr lang="id-ID" sz="8000" dirty="0" smtClean="0"/>
            </a:br>
            <a:endParaRPr lang="id-ID" sz="8000" dirty="0"/>
          </a:p>
        </p:txBody>
      </p:sp>
    </p:spTree>
    <p:extLst>
      <p:ext uri="{BB962C8B-B14F-4D97-AF65-F5344CB8AC3E}">
        <p14:creationId xmlns:p14="http://schemas.microsoft.com/office/powerpoint/2010/main" val="355921872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929640"/>
            <a:ext cx="3477768" cy="2499360"/>
          </a:xfrm>
          <a:solidFill>
            <a:schemeClr val="accent3">
              <a:lumMod val="60000"/>
              <a:lumOff val="40000"/>
            </a:schemeClr>
          </a:solidFill>
        </p:spPr>
        <p:txBody>
          <a:bodyPr>
            <a:normAutofit/>
          </a:bodyPr>
          <a:lstStyle/>
          <a:p>
            <a:pPr algn="ctr"/>
            <a:r>
              <a:rPr lang="id-ID" b="1" dirty="0" smtClean="0"/>
              <a:t>Karakteristik Negara Hukum Menurut A.V.Dicey</a:t>
            </a:r>
            <a:endParaRPr lang="id-ID" b="1" dirty="0"/>
          </a:p>
        </p:txBody>
      </p:sp>
      <p:sp>
        <p:nvSpPr>
          <p:cNvPr id="3" name="Content Placeholder 2"/>
          <p:cNvSpPr>
            <a:spLocks noGrp="1"/>
          </p:cNvSpPr>
          <p:nvPr>
            <p:ph idx="1"/>
          </p:nvPr>
        </p:nvSpPr>
        <p:spPr/>
        <p:txBody>
          <a:bodyPr>
            <a:normAutofit/>
          </a:bodyPr>
          <a:lstStyle/>
          <a:p>
            <a:pPr marL="0" indent="0" algn="just">
              <a:buNone/>
            </a:pPr>
            <a:r>
              <a:rPr lang="id-ID" sz="3200" dirty="0"/>
              <a:t>Dicey tersebut yang intinya bahwa </a:t>
            </a:r>
            <a:r>
              <a:rPr lang="id-ID" sz="3200" i="1" dirty="0"/>
              <a:t>The Rule Of Law</a:t>
            </a:r>
            <a:r>
              <a:rPr lang="id-ID" sz="3200" dirty="0"/>
              <a:t> mengandung tiga unsur penting, yaitu:</a:t>
            </a:r>
          </a:p>
          <a:p>
            <a:pPr marL="898525" lvl="0" indent="-533400" algn="just">
              <a:buFont typeface="+mj-lt"/>
              <a:buAutoNum type="arabicPeriod"/>
            </a:pPr>
            <a:r>
              <a:rPr lang="id-ID" sz="3200" i="1" dirty="0"/>
              <a:t>Supremacy Of Law</a:t>
            </a:r>
            <a:endParaRPr lang="id-ID" sz="3200" dirty="0"/>
          </a:p>
          <a:p>
            <a:pPr marL="898525" lvl="0" indent="-533400" algn="just">
              <a:buFont typeface="+mj-lt"/>
              <a:buAutoNum type="arabicPeriod"/>
            </a:pPr>
            <a:r>
              <a:rPr lang="id-ID" sz="3200" i="1" dirty="0"/>
              <a:t>Equality Before The Law</a:t>
            </a:r>
            <a:endParaRPr lang="id-ID" sz="3200" dirty="0"/>
          </a:p>
          <a:p>
            <a:pPr marL="898525" lvl="0" indent="-533400" algn="just">
              <a:buFont typeface="+mj-lt"/>
              <a:buAutoNum type="arabicPeriod"/>
            </a:pPr>
            <a:r>
              <a:rPr lang="id-ID" sz="3200" i="1" dirty="0"/>
              <a:t>Constitution Based On Human Rights</a:t>
            </a:r>
            <a:endParaRPr lang="id-ID" sz="3200" dirty="0"/>
          </a:p>
          <a:p>
            <a:pPr marL="0" indent="0" algn="just">
              <a:buNone/>
            </a:pPr>
            <a:endParaRPr lang="id-ID" sz="3200" dirty="0"/>
          </a:p>
        </p:txBody>
      </p:sp>
    </p:spTree>
    <p:extLst>
      <p:ext uri="{BB962C8B-B14F-4D97-AF65-F5344CB8AC3E}">
        <p14:creationId xmlns:p14="http://schemas.microsoft.com/office/powerpoint/2010/main" val="241694550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41248" y="457201"/>
            <a:ext cx="3200400" cy="1203960"/>
          </a:xfrm>
          <a:solidFill>
            <a:schemeClr val="bg2">
              <a:lumMod val="50000"/>
            </a:schemeClr>
          </a:solidFill>
        </p:spPr>
        <p:txBody>
          <a:bodyPr>
            <a:normAutofit fontScale="90000"/>
          </a:bodyPr>
          <a:lstStyle/>
          <a:p>
            <a:pPr algn="ctr"/>
            <a:r>
              <a:rPr lang="id-ID" dirty="0" smtClean="0"/>
              <a:t>Menurut Mirriam Budiarjo </a:t>
            </a:r>
            <a:endParaRPr lang="id-ID" dirty="0"/>
          </a:p>
        </p:txBody>
      </p:sp>
      <p:sp>
        <p:nvSpPr>
          <p:cNvPr id="3" name="Content Placeholder 2"/>
          <p:cNvSpPr>
            <a:spLocks noGrp="1"/>
          </p:cNvSpPr>
          <p:nvPr>
            <p:ph idx="1"/>
          </p:nvPr>
        </p:nvSpPr>
        <p:spPr>
          <a:xfrm>
            <a:off x="4785359" y="685800"/>
            <a:ext cx="5797973" cy="5486400"/>
          </a:xfrm>
        </p:spPr>
        <p:txBody>
          <a:bodyPr>
            <a:normAutofit/>
          </a:bodyPr>
          <a:lstStyle/>
          <a:p>
            <a:pPr algn="just"/>
            <a:r>
              <a:rPr lang="id-ID" sz="2400" i="1" dirty="0" smtClean="0"/>
              <a:t>Unsur </a:t>
            </a:r>
            <a:r>
              <a:rPr lang="id-ID" sz="2400" i="1" dirty="0"/>
              <a:t>supremasi hukum ini dapat dikatakan bersifat sama dengan ajaran yang dikemukakan Krabbe tentang teori kedaulatan hukum (rechts souvereiniteit), teori yang menentang ajaran staats souvereiniteit yang umumnya dianut oleh pemikir-pemikir kenegaraan Jerman.</a:t>
            </a:r>
            <a:endParaRPr lang="id-ID" sz="2400" dirty="0"/>
          </a:p>
          <a:p>
            <a:pPr algn="just"/>
            <a:r>
              <a:rPr lang="id-ID" sz="2400" i="1" dirty="0" smtClean="0">
                <a:solidFill>
                  <a:srgbClr val="FF0000"/>
                </a:solidFill>
              </a:rPr>
              <a:t>Sumber: </a:t>
            </a:r>
            <a:r>
              <a:rPr lang="en-US" sz="2400" i="1" dirty="0" smtClean="0">
                <a:solidFill>
                  <a:srgbClr val="FF0000"/>
                </a:solidFill>
              </a:rPr>
              <a:t>Miriam </a:t>
            </a:r>
            <a:r>
              <a:rPr lang="en-US" sz="2400" i="1" dirty="0" err="1">
                <a:solidFill>
                  <a:srgbClr val="FF0000"/>
                </a:solidFill>
              </a:rPr>
              <a:t>Budiardjo</a:t>
            </a:r>
            <a:r>
              <a:rPr lang="en-US" sz="2400" i="1" dirty="0">
                <a:solidFill>
                  <a:srgbClr val="FF0000"/>
                </a:solidFill>
              </a:rPr>
              <a:t>, </a:t>
            </a:r>
            <a:r>
              <a:rPr lang="en-US" sz="2400" i="1" dirty="0" err="1">
                <a:solidFill>
                  <a:srgbClr val="FF0000"/>
                </a:solidFill>
              </a:rPr>
              <a:t>Dasar-Dasar</a:t>
            </a:r>
            <a:r>
              <a:rPr lang="en-US" sz="2400" i="1" dirty="0">
                <a:solidFill>
                  <a:srgbClr val="FF0000"/>
                </a:solidFill>
              </a:rPr>
              <a:t> </a:t>
            </a:r>
            <a:r>
              <a:rPr lang="en-US" sz="2400" i="1" dirty="0" err="1">
                <a:solidFill>
                  <a:srgbClr val="FF0000"/>
                </a:solidFill>
              </a:rPr>
              <a:t>ilmu</a:t>
            </a:r>
            <a:r>
              <a:rPr lang="en-US" sz="2400" i="1" dirty="0">
                <a:solidFill>
                  <a:srgbClr val="FF0000"/>
                </a:solidFill>
              </a:rPr>
              <a:t> </a:t>
            </a:r>
            <a:r>
              <a:rPr lang="en-US" sz="2400" i="1" dirty="0" err="1">
                <a:solidFill>
                  <a:srgbClr val="FF0000"/>
                </a:solidFill>
              </a:rPr>
              <a:t>Politik</a:t>
            </a:r>
            <a:r>
              <a:rPr lang="en-US" sz="2400" i="1" dirty="0">
                <a:solidFill>
                  <a:srgbClr val="FF0000"/>
                </a:solidFill>
              </a:rPr>
              <a:t>, Jakarta, </a:t>
            </a:r>
            <a:r>
              <a:rPr lang="en-US" sz="2400" i="1" dirty="0" err="1">
                <a:solidFill>
                  <a:srgbClr val="FF0000"/>
                </a:solidFill>
              </a:rPr>
              <a:t>Gramedia</a:t>
            </a:r>
            <a:r>
              <a:rPr lang="en-US" sz="2400" i="1" dirty="0">
                <a:solidFill>
                  <a:srgbClr val="FF0000"/>
                </a:solidFill>
              </a:rPr>
              <a:t> </a:t>
            </a:r>
            <a:r>
              <a:rPr lang="en-US" sz="2400" i="1" dirty="0" err="1">
                <a:solidFill>
                  <a:srgbClr val="FF0000"/>
                </a:solidFill>
              </a:rPr>
              <a:t>Pustaka</a:t>
            </a:r>
            <a:r>
              <a:rPr lang="en-US" sz="2400" i="1" dirty="0">
                <a:solidFill>
                  <a:srgbClr val="FF0000"/>
                </a:solidFill>
              </a:rPr>
              <a:t> </a:t>
            </a:r>
            <a:r>
              <a:rPr lang="en-US" sz="2400" i="1" dirty="0" err="1">
                <a:solidFill>
                  <a:srgbClr val="FF0000"/>
                </a:solidFill>
              </a:rPr>
              <a:t>Utama</a:t>
            </a:r>
            <a:r>
              <a:rPr lang="en-US" sz="2400" i="1" dirty="0">
                <a:solidFill>
                  <a:srgbClr val="FF0000"/>
                </a:solidFill>
              </a:rPr>
              <a:t>, 2013,  Hal. 120.</a:t>
            </a:r>
            <a:endParaRPr lang="id-ID" sz="2400" i="1" dirty="0">
              <a:solidFill>
                <a:srgbClr val="FF0000"/>
              </a:solidFill>
            </a:endParaRPr>
          </a:p>
          <a:p>
            <a:pPr algn="just"/>
            <a:r>
              <a:rPr lang="en-US" sz="2400" i="1" dirty="0">
                <a:solidFill>
                  <a:srgbClr val="FF0000"/>
                </a:solidFill>
              </a:rPr>
              <a:t> </a:t>
            </a:r>
            <a:endParaRPr lang="id-ID" sz="2400" i="1" dirty="0">
              <a:solidFill>
                <a:srgbClr val="FF0000"/>
              </a:solidFill>
            </a:endParaRPr>
          </a:p>
          <a:p>
            <a:endParaRPr lang="id-ID" sz="2400" dirty="0"/>
          </a:p>
        </p:txBody>
      </p:sp>
      <p:sp>
        <p:nvSpPr>
          <p:cNvPr id="4" name="Text Placeholder 3"/>
          <p:cNvSpPr>
            <a:spLocks noGrp="1"/>
          </p:cNvSpPr>
          <p:nvPr>
            <p:ph type="body" sz="half" idx="2"/>
          </p:nvPr>
        </p:nvSpPr>
        <p:spPr>
          <a:xfrm>
            <a:off x="274321" y="2099734"/>
            <a:ext cx="4229946" cy="4407746"/>
          </a:xfrm>
        </p:spPr>
        <p:txBody>
          <a:bodyPr>
            <a:noAutofit/>
          </a:bodyPr>
          <a:lstStyle/>
          <a:p>
            <a:pPr algn="just"/>
            <a:r>
              <a:rPr lang="id-ID" sz="1600" i="1" dirty="0"/>
              <a:t>Unsur Supremacy Of Law mengandung arti bahwa tidak ada kekuasaan yang sewenang-wenang (arbitrary power), baik rakyat (yang diperintah) maupun raja (yang memerintah). Kedua-duanya tunduk pada hukum (regular law). Prinsip ini menempatkan hukum dalam kedudukan sebagai panglima. hukum dijadikan sebagai alat untuk membenarkan kekuasaan, termasuk membatasi kekuasaan itu. Jadi yang berkuasa, berdaulat dan supreme adalah hukum, dan bukan kekuasaan.</a:t>
            </a:r>
            <a:endParaRPr lang="id-ID" sz="1600" dirty="0"/>
          </a:p>
          <a:p>
            <a:endParaRPr lang="id-ID" sz="1600" dirty="0"/>
          </a:p>
        </p:txBody>
      </p:sp>
    </p:spTree>
    <p:extLst>
      <p:ext uri="{BB962C8B-B14F-4D97-AF65-F5344CB8AC3E}">
        <p14:creationId xmlns:p14="http://schemas.microsoft.com/office/powerpoint/2010/main" val="184892856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01040" y="457200"/>
            <a:ext cx="9156192" cy="5722937"/>
          </a:xfrm>
          <a:solidFill>
            <a:schemeClr val="accent3">
              <a:lumMod val="60000"/>
              <a:lumOff val="40000"/>
            </a:schemeClr>
          </a:solidFill>
        </p:spPr>
        <p:txBody>
          <a:bodyPr>
            <a:noAutofit/>
          </a:bodyPr>
          <a:lstStyle/>
          <a:p>
            <a:pPr marL="182563" indent="0" algn="just">
              <a:buNone/>
            </a:pPr>
            <a:r>
              <a:rPr lang="id-ID" sz="3200" dirty="0" smtClean="0">
                <a:latin typeface="Arial" panose="020B0604020202020204" pitchFamily="34" charset="0"/>
                <a:cs typeface="Arial" panose="020B0604020202020204" pitchFamily="34" charset="0"/>
              </a:rPr>
              <a:t>Menurut Julius Stahl dan Imanuel Kant terdapat </a:t>
            </a:r>
            <a:r>
              <a:rPr lang="en-US" sz="3200" dirty="0" err="1" smtClean="0">
                <a:latin typeface="Arial" panose="020B0604020202020204" pitchFamily="34" charset="0"/>
                <a:cs typeface="Arial" panose="020B0604020202020204" pitchFamily="34" charset="0"/>
              </a:rPr>
              <a:t>Ciri-Ciri</a:t>
            </a:r>
            <a:r>
              <a:rPr lang="en-US" sz="3200" dirty="0" smtClean="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Konsep</a:t>
            </a:r>
            <a:r>
              <a:rPr lang="en-US" sz="3200" dirty="0">
                <a:latin typeface="Arial" panose="020B0604020202020204" pitchFamily="34" charset="0"/>
                <a:cs typeface="Arial" panose="020B0604020202020204" pitchFamily="34" charset="0"/>
              </a:rPr>
              <a:t> Negara </a:t>
            </a:r>
            <a:r>
              <a:rPr lang="en-US" sz="3200" dirty="0" err="1">
                <a:latin typeface="Arial" panose="020B0604020202020204" pitchFamily="34" charset="0"/>
                <a:cs typeface="Arial" panose="020B0604020202020204" pitchFamily="34" charset="0"/>
              </a:rPr>
              <a:t>Hukum</a:t>
            </a:r>
            <a:r>
              <a:rPr lang="en-US" sz="3200" dirty="0">
                <a:latin typeface="Arial" panose="020B0604020202020204" pitchFamily="34" charset="0"/>
                <a:cs typeface="Arial" panose="020B0604020202020204" pitchFamily="34" charset="0"/>
              </a:rPr>
              <a:t> </a:t>
            </a:r>
            <a:r>
              <a:rPr lang="en-US" sz="3200" dirty="0" err="1">
                <a:latin typeface="Arial" panose="020B0604020202020204" pitchFamily="34" charset="0"/>
                <a:cs typeface="Arial" panose="020B0604020202020204" pitchFamily="34" charset="0"/>
              </a:rPr>
              <a:t>Eropa</a:t>
            </a:r>
            <a:r>
              <a:rPr lang="en-US" sz="3200" dirty="0">
                <a:latin typeface="Arial" panose="020B0604020202020204" pitchFamily="34" charset="0"/>
                <a:cs typeface="Arial" panose="020B0604020202020204" pitchFamily="34" charset="0"/>
              </a:rPr>
              <a:t> </a:t>
            </a:r>
            <a:r>
              <a:rPr lang="en-US" sz="3200" dirty="0" err="1" smtClean="0">
                <a:latin typeface="Arial" panose="020B0604020202020204" pitchFamily="34" charset="0"/>
                <a:cs typeface="Arial" panose="020B0604020202020204" pitchFamily="34" charset="0"/>
              </a:rPr>
              <a:t>Kontinental</a:t>
            </a:r>
            <a:r>
              <a:rPr lang="id-ID" sz="3200" dirty="0" smtClean="0">
                <a:latin typeface="Arial" panose="020B0604020202020204" pitchFamily="34" charset="0"/>
                <a:cs typeface="Arial" panose="020B0604020202020204" pitchFamily="34" charset="0"/>
              </a:rPr>
              <a:t> </a:t>
            </a:r>
            <a:r>
              <a:rPr lang="en-US" sz="3200" dirty="0" smtClean="0">
                <a:latin typeface="Arial" panose="020B0604020202020204" pitchFamily="34" charset="0"/>
                <a:cs typeface="Arial" panose="020B0604020202020204" pitchFamily="34" charset="0"/>
              </a:rPr>
              <a:t>( </a:t>
            </a:r>
            <a:r>
              <a:rPr lang="en-US" sz="3200" i="1" dirty="0" err="1">
                <a:latin typeface="Arial" panose="020B0604020202020204" pitchFamily="34" charset="0"/>
                <a:cs typeface="Arial" panose="020B0604020202020204" pitchFamily="34" charset="0"/>
              </a:rPr>
              <a:t>rechtsstaat</a:t>
            </a:r>
            <a:r>
              <a:rPr lang="en-US" sz="3200" dirty="0" smtClean="0">
                <a:latin typeface="Arial" panose="020B0604020202020204" pitchFamily="34" charset="0"/>
                <a:cs typeface="Arial" panose="020B0604020202020204" pitchFamily="34" charset="0"/>
              </a:rPr>
              <a:t>)</a:t>
            </a:r>
            <a:endParaRPr lang="en-US" sz="3200" dirty="0">
              <a:latin typeface="Arial" panose="020B0604020202020204" pitchFamily="34" charset="0"/>
              <a:cs typeface="Arial" panose="020B0604020202020204" pitchFamily="34" charset="0"/>
            </a:endParaRPr>
          </a:p>
          <a:p>
            <a:pPr marL="1158875" indent="-442913">
              <a:buAutoNum type="alphaLcPeriod"/>
            </a:pPr>
            <a:r>
              <a:rPr lang="en-US" sz="2800" dirty="0" err="1">
                <a:latin typeface="Arial" panose="020B0604020202020204" pitchFamily="34" charset="0"/>
                <a:cs typeface="Arial" panose="020B0604020202020204" pitchFamily="34" charset="0"/>
              </a:rPr>
              <a:t>Pengakuan</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dan</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perlindungan</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terhadap</a:t>
            </a:r>
            <a:r>
              <a:rPr lang="en-US" sz="2800" dirty="0">
                <a:latin typeface="Arial" panose="020B0604020202020204" pitchFamily="34" charset="0"/>
                <a:cs typeface="Arial" panose="020B0604020202020204" pitchFamily="34" charset="0"/>
              </a:rPr>
              <a:t> HAM</a:t>
            </a:r>
          </a:p>
          <a:p>
            <a:pPr marL="1158875" indent="-442913">
              <a:buAutoNum type="alphaLcPeriod"/>
            </a:pPr>
            <a:r>
              <a:rPr lang="en-US" sz="2800" dirty="0">
                <a:latin typeface="Arial" panose="020B0604020202020204" pitchFamily="34" charset="0"/>
                <a:cs typeface="Arial" panose="020B0604020202020204" pitchFamily="34" charset="0"/>
              </a:rPr>
              <a:t>Negara </a:t>
            </a:r>
            <a:r>
              <a:rPr lang="en-US" sz="2800" dirty="0" err="1">
                <a:latin typeface="Arial" panose="020B0604020202020204" pitchFamily="34" charset="0"/>
                <a:cs typeface="Arial" panose="020B0604020202020204" pitchFamily="34" charset="0"/>
              </a:rPr>
              <a:t>didasarkan</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atas</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Trias</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Politika</a:t>
            </a:r>
            <a:endParaRPr lang="en-US" sz="2800" dirty="0">
              <a:latin typeface="Arial" panose="020B0604020202020204" pitchFamily="34" charset="0"/>
              <a:cs typeface="Arial" panose="020B0604020202020204" pitchFamily="34" charset="0"/>
            </a:endParaRPr>
          </a:p>
          <a:p>
            <a:pPr marL="1158875" indent="-442913">
              <a:buAutoNum type="alphaLcPeriod"/>
            </a:pPr>
            <a:r>
              <a:rPr lang="en-US" sz="2800" dirty="0" err="1">
                <a:latin typeface="Arial" panose="020B0604020202020204" pitchFamily="34" charset="0"/>
                <a:cs typeface="Arial" panose="020B0604020202020204" pitchFamily="34" charset="0"/>
              </a:rPr>
              <a:t>Pemerintah</a:t>
            </a:r>
            <a:r>
              <a:rPr lang="en-US" sz="2800" dirty="0">
                <a:latin typeface="Arial" panose="020B0604020202020204" pitchFamily="34" charset="0"/>
                <a:cs typeface="Arial" panose="020B0604020202020204" pitchFamily="34" charset="0"/>
              </a:rPr>
              <a:t> di </a:t>
            </a:r>
            <a:r>
              <a:rPr lang="en-US" sz="2800" dirty="0" err="1">
                <a:latin typeface="Arial" panose="020B0604020202020204" pitchFamily="34" charset="0"/>
                <a:cs typeface="Arial" panose="020B0604020202020204" pitchFamily="34" charset="0"/>
              </a:rPr>
              <a:t>laksanakan</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berdasarkan</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undang-undang</a:t>
            </a:r>
            <a:endParaRPr lang="en-US" sz="2800" dirty="0">
              <a:latin typeface="Arial" panose="020B0604020202020204" pitchFamily="34" charset="0"/>
              <a:cs typeface="Arial" panose="020B0604020202020204" pitchFamily="34" charset="0"/>
            </a:endParaRPr>
          </a:p>
          <a:p>
            <a:pPr marL="1158875" indent="-442913">
              <a:buAutoNum type="alphaLcPeriod"/>
            </a:pPr>
            <a:r>
              <a:rPr lang="en-US" sz="2800" dirty="0" err="1">
                <a:latin typeface="Arial" panose="020B0604020202020204" pitchFamily="34" charset="0"/>
                <a:cs typeface="Arial" panose="020B0604020202020204" pitchFamily="34" charset="0"/>
              </a:rPr>
              <a:t>Adanya</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peradilan</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administrasi</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negara</a:t>
            </a:r>
            <a:r>
              <a:rPr lang="en-US" sz="2800" dirty="0">
                <a:latin typeface="Arial" panose="020B0604020202020204" pitchFamily="34" charset="0"/>
                <a:cs typeface="Arial" panose="020B0604020202020204" pitchFamily="34" charset="0"/>
              </a:rPr>
              <a:t> (</a:t>
            </a:r>
            <a:r>
              <a:rPr lang="en-US" sz="2800" i="1" dirty="0" err="1">
                <a:latin typeface="Arial" panose="020B0604020202020204" pitchFamily="34" charset="0"/>
                <a:cs typeface="Arial" panose="020B0604020202020204" pitchFamily="34" charset="0"/>
              </a:rPr>
              <a:t>onrechtmatige</a:t>
            </a:r>
            <a:r>
              <a:rPr lang="en-US" sz="2800" dirty="0">
                <a:latin typeface="Arial" panose="020B0604020202020204" pitchFamily="34" charset="0"/>
                <a:cs typeface="Arial" panose="020B0604020202020204" pitchFamily="34" charset="0"/>
              </a:rPr>
              <a:t> </a:t>
            </a:r>
            <a:r>
              <a:rPr lang="en-US" sz="2800" i="1" dirty="0" err="1">
                <a:latin typeface="Arial" panose="020B0604020202020204" pitchFamily="34" charset="0"/>
                <a:cs typeface="Arial" panose="020B0604020202020204" pitchFamily="34" charset="0"/>
              </a:rPr>
              <a:t>overheidsdaad</a:t>
            </a:r>
            <a:r>
              <a:rPr lang="en-US" sz="2800" dirty="0">
                <a:latin typeface="Arial" panose="020B0604020202020204" pitchFamily="34" charset="0"/>
                <a:cs typeface="Arial" panose="020B0604020202020204" pitchFamily="34" charset="0"/>
              </a:rPr>
              <a:t>)</a:t>
            </a:r>
          </a:p>
          <a:p>
            <a:pPr marL="808038" indent="-514350">
              <a:buNone/>
            </a:pPr>
            <a:endParaRPr lang="en-US" sz="3200" dirty="0">
              <a:latin typeface="Arial" panose="020B0604020202020204" pitchFamily="34" charset="0"/>
              <a:cs typeface="Arial" panose="020B0604020202020204" pitchFamily="34" charset="0"/>
            </a:endParaRPr>
          </a:p>
          <a:p>
            <a:pPr marL="808038" indent="-514350"/>
            <a:endParaRPr lang="id-ID" sz="32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56568896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94360" y="182880"/>
            <a:ext cx="10744200" cy="6248400"/>
          </a:xfrm>
          <a:solidFill>
            <a:schemeClr val="accent1">
              <a:lumMod val="20000"/>
              <a:lumOff val="80000"/>
            </a:schemeClr>
          </a:solidFill>
        </p:spPr>
        <p:txBody>
          <a:bodyPr>
            <a:noAutofit/>
          </a:bodyPr>
          <a:lstStyle/>
          <a:p>
            <a:pPr algn="just"/>
            <a:r>
              <a:rPr lang="id-ID" sz="2800" dirty="0">
                <a:latin typeface="Arial" panose="020B0604020202020204" pitchFamily="34" charset="0"/>
                <a:cs typeface="Arial" panose="020B0604020202020204" pitchFamily="34" charset="0"/>
              </a:rPr>
              <a:t>Perwujudan prinsip supremasi hukum (supremacy of law) di negara-negara Anglo Saxon sedikit berbeda dengan apa yang terjadi di negara-negara Eropa Kontinental yang menganut konsep rechtstaats. </a:t>
            </a:r>
            <a:endParaRPr lang="id-ID" sz="2800" dirty="0" smtClean="0">
              <a:latin typeface="Arial" panose="020B0604020202020204" pitchFamily="34" charset="0"/>
              <a:cs typeface="Arial" panose="020B0604020202020204" pitchFamily="34" charset="0"/>
            </a:endParaRPr>
          </a:p>
          <a:p>
            <a:pPr algn="just"/>
            <a:r>
              <a:rPr lang="id-ID" sz="2800" dirty="0" smtClean="0">
                <a:latin typeface="Arial" panose="020B0604020202020204" pitchFamily="34" charset="0"/>
                <a:cs typeface="Arial" panose="020B0604020202020204" pitchFamily="34" charset="0"/>
              </a:rPr>
              <a:t>Supremasi </a:t>
            </a:r>
            <a:r>
              <a:rPr lang="id-ID" sz="2800" dirty="0">
                <a:latin typeface="Arial" panose="020B0604020202020204" pitchFamily="34" charset="0"/>
                <a:cs typeface="Arial" panose="020B0604020202020204" pitchFamily="34" charset="0"/>
              </a:rPr>
              <a:t>hukum menurut konsep ini (</a:t>
            </a:r>
            <a:r>
              <a:rPr lang="id-ID" sz="2800" i="1" dirty="0">
                <a:latin typeface="Arial" panose="020B0604020202020204" pitchFamily="34" charset="0"/>
                <a:cs typeface="Arial" panose="020B0604020202020204" pitchFamily="34" charset="0"/>
              </a:rPr>
              <a:t>rechtstaat</a:t>
            </a:r>
            <a:r>
              <a:rPr lang="id-ID" sz="2800" dirty="0">
                <a:latin typeface="Arial" panose="020B0604020202020204" pitchFamily="34" charset="0"/>
                <a:cs typeface="Arial" panose="020B0604020202020204" pitchFamily="34" charset="0"/>
              </a:rPr>
              <a:t>) adalah menempatkan negara sebagai subyek hukum, sehingga konsekuensi hukumnya dapat dituntut di pengadilan. Sementara di Negara  Anglo Saxon tidaklah demikian, supremasi hukum menurut konsep </a:t>
            </a:r>
            <a:r>
              <a:rPr lang="id-ID" sz="2800" i="1" dirty="0">
                <a:latin typeface="Arial" panose="020B0604020202020204" pitchFamily="34" charset="0"/>
                <a:cs typeface="Arial" panose="020B0604020202020204" pitchFamily="34" charset="0"/>
              </a:rPr>
              <a:t>Rule Of Law</a:t>
            </a:r>
            <a:r>
              <a:rPr lang="id-ID" sz="2800" dirty="0">
                <a:latin typeface="Arial" panose="020B0604020202020204" pitchFamily="34" charset="0"/>
                <a:cs typeface="Arial" panose="020B0604020202020204" pitchFamily="34" charset="0"/>
              </a:rPr>
              <a:t>, tidak menempatkan sebagai subyek hukum. </a:t>
            </a:r>
            <a:endParaRPr lang="id-ID" sz="2800" dirty="0" smtClean="0">
              <a:latin typeface="Arial" panose="020B0604020202020204" pitchFamily="34" charset="0"/>
              <a:cs typeface="Arial" panose="020B0604020202020204" pitchFamily="34" charset="0"/>
            </a:endParaRPr>
          </a:p>
          <a:p>
            <a:pPr algn="just"/>
            <a:r>
              <a:rPr lang="id-ID" sz="2800" dirty="0" smtClean="0">
                <a:latin typeface="Arial" panose="020B0604020202020204" pitchFamily="34" charset="0"/>
                <a:cs typeface="Arial" panose="020B0604020202020204" pitchFamily="34" charset="0"/>
              </a:rPr>
              <a:t>Negara </a:t>
            </a:r>
            <a:r>
              <a:rPr lang="id-ID" sz="2800" dirty="0">
                <a:latin typeface="Arial" panose="020B0604020202020204" pitchFamily="34" charset="0"/>
                <a:cs typeface="Arial" panose="020B0604020202020204" pitchFamily="34" charset="0"/>
              </a:rPr>
              <a:t>dalam konsep ini tidak dapat berbuat salah, sehingga konsekuensinya tidak dapat mempertanggungjawabkan sesuatu di pengadilan.</a:t>
            </a:r>
          </a:p>
          <a:p>
            <a:pPr algn="just"/>
            <a:endParaRPr lang="id-ID" sz="28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0008639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0" y="198120"/>
            <a:ext cx="10637520" cy="5982017"/>
          </a:xfrm>
          <a:solidFill>
            <a:schemeClr val="accent1">
              <a:lumMod val="20000"/>
              <a:lumOff val="80000"/>
            </a:schemeClr>
          </a:solidFill>
        </p:spPr>
        <p:txBody>
          <a:bodyPr>
            <a:noAutofit/>
          </a:bodyPr>
          <a:lstStyle/>
          <a:p>
            <a:pPr algn="just"/>
            <a:r>
              <a:rPr lang="id-ID" sz="3200" dirty="0">
                <a:latin typeface="Century" panose="02040604050505020304" pitchFamily="18" charset="0"/>
                <a:cs typeface="Arial" panose="020B0604020202020204" pitchFamily="34" charset="0"/>
              </a:rPr>
              <a:t>Unsur </a:t>
            </a:r>
            <a:r>
              <a:rPr lang="id-ID" sz="3200" dirty="0">
                <a:solidFill>
                  <a:srgbClr val="FF0000"/>
                </a:solidFill>
                <a:latin typeface="Century" panose="02040604050505020304" pitchFamily="18" charset="0"/>
                <a:cs typeface="Arial" panose="020B0604020202020204" pitchFamily="34" charset="0"/>
              </a:rPr>
              <a:t>Equality Before The Law</a:t>
            </a:r>
            <a:r>
              <a:rPr lang="id-ID" sz="3200" dirty="0">
                <a:latin typeface="Century" panose="02040604050505020304" pitchFamily="18" charset="0"/>
                <a:cs typeface="Arial" panose="020B0604020202020204" pitchFamily="34" charset="0"/>
              </a:rPr>
              <a:t>, mengandung arti bahwa semua warga negara tunduk selaku pribadi maupun kualifikasinya sebagai pejabat negara tunduk pada hukum yang sama dan diadili di pengadilan biasa yang sama. Jadi setiap warga negara sama kedudukannya dihadapan </a:t>
            </a:r>
            <a:r>
              <a:rPr lang="id-ID" sz="3200" dirty="0" smtClean="0">
                <a:latin typeface="Century" panose="02040604050505020304" pitchFamily="18" charset="0"/>
                <a:cs typeface="Arial" panose="020B0604020202020204" pitchFamily="34" charset="0"/>
              </a:rPr>
              <a:t>hukum.</a:t>
            </a:r>
          </a:p>
          <a:p>
            <a:pPr algn="just"/>
            <a:r>
              <a:rPr lang="id-ID" sz="3200" dirty="0" smtClean="0">
                <a:latin typeface="Century" panose="02040604050505020304" pitchFamily="18" charset="0"/>
                <a:cs typeface="Arial" panose="020B0604020202020204" pitchFamily="34" charset="0"/>
              </a:rPr>
              <a:t>Penguasa </a:t>
            </a:r>
            <a:r>
              <a:rPr lang="id-ID" sz="3200" dirty="0">
                <a:latin typeface="Century" panose="02040604050505020304" pitchFamily="18" charset="0"/>
                <a:cs typeface="Arial" panose="020B0604020202020204" pitchFamily="34" charset="0"/>
              </a:rPr>
              <a:t>maupun warga negara bisa; apabila melakukan  </a:t>
            </a:r>
            <a:r>
              <a:rPr lang="id-ID" sz="3200" i="1" dirty="0">
                <a:latin typeface="Century" panose="02040604050505020304" pitchFamily="18" charset="0"/>
                <a:cs typeface="Arial" panose="020B0604020202020204" pitchFamily="34" charset="0"/>
              </a:rPr>
              <a:t>tort</a:t>
            </a:r>
            <a:r>
              <a:rPr lang="id-ID" sz="3200" dirty="0">
                <a:latin typeface="Century" panose="02040604050505020304" pitchFamily="18" charset="0"/>
                <a:cs typeface="Arial" panose="020B0604020202020204" pitchFamily="34" charset="0"/>
              </a:rPr>
              <a:t>  (perbuatan melanggar hukum: </a:t>
            </a:r>
            <a:r>
              <a:rPr lang="id-ID" sz="3200" i="1" dirty="0">
                <a:latin typeface="Century" panose="02040604050505020304" pitchFamily="18" charset="0"/>
                <a:cs typeface="Arial" panose="020B0604020202020204" pitchFamily="34" charset="0"/>
              </a:rPr>
              <a:t>onrechtmatige daad; delict</a:t>
            </a:r>
            <a:r>
              <a:rPr lang="id-ID" sz="3200" dirty="0">
                <a:latin typeface="Century" panose="02040604050505020304" pitchFamily="18" charset="0"/>
                <a:cs typeface="Arial" panose="020B0604020202020204" pitchFamily="34" charset="0"/>
              </a:rPr>
              <a:t>), maka akan diadili menurut aturan </a:t>
            </a:r>
            <a:r>
              <a:rPr lang="id-ID" sz="3200" i="1" dirty="0">
                <a:latin typeface="Century" panose="02040604050505020304" pitchFamily="18" charset="0"/>
                <a:cs typeface="Arial" panose="020B0604020202020204" pitchFamily="34" charset="0"/>
              </a:rPr>
              <a:t>Common Law</a:t>
            </a:r>
            <a:r>
              <a:rPr lang="id-ID" sz="3200" dirty="0">
                <a:latin typeface="Century" panose="02040604050505020304" pitchFamily="18" charset="0"/>
                <a:cs typeface="Arial" panose="020B0604020202020204" pitchFamily="34" charset="0"/>
              </a:rPr>
              <a:t> dan di pengadilan biasa.</a:t>
            </a:r>
          </a:p>
          <a:p>
            <a:pPr marL="0" indent="0" algn="just">
              <a:buNone/>
            </a:pPr>
            <a:endParaRPr lang="id-ID" sz="3200" dirty="0">
              <a:latin typeface="Century" panose="02040604050505020304" pitchFamily="18" charset="0"/>
              <a:cs typeface="Arial" panose="020B0604020202020204" pitchFamily="34" charset="0"/>
            </a:endParaRPr>
          </a:p>
          <a:p>
            <a:pPr algn="just"/>
            <a:endParaRPr lang="id-ID" sz="28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62967967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234440" y="533400"/>
            <a:ext cx="9433560" cy="5631497"/>
          </a:xfrm>
          <a:solidFill>
            <a:schemeClr val="accent1">
              <a:lumMod val="20000"/>
              <a:lumOff val="80000"/>
            </a:schemeClr>
          </a:solidFill>
        </p:spPr>
        <p:txBody>
          <a:bodyPr>
            <a:normAutofit/>
          </a:bodyPr>
          <a:lstStyle/>
          <a:p>
            <a:pPr algn="just"/>
            <a:r>
              <a:rPr lang="id-ID" i="1" dirty="0">
                <a:latin typeface="Century" panose="02040604050505020304" pitchFamily="18" charset="0"/>
              </a:rPr>
              <a:t>Equality Before The Law</a:t>
            </a:r>
            <a:r>
              <a:rPr lang="id-ID" dirty="0">
                <a:latin typeface="Century" panose="02040604050505020304" pitchFamily="18" charset="0"/>
              </a:rPr>
              <a:t> yang dikemukakan oleh Dicey adalah dilatar belakangi adanya suatu realitas pada saat itu di Inggris, yang dia lihat sangat baik dan ia bermaksud memberikan kritikan pada situasi saat itu terhadap Perancis  yang pemerintahannya memperlakukan perbedaan antara pejabat negara dengan rakyat biasa</a:t>
            </a:r>
            <a:r>
              <a:rPr lang="id-ID" dirty="0" smtClean="0">
                <a:latin typeface="Century" panose="02040604050505020304" pitchFamily="18" charset="0"/>
              </a:rPr>
              <a:t>.</a:t>
            </a:r>
          </a:p>
          <a:p>
            <a:pPr algn="just"/>
            <a:r>
              <a:rPr lang="id-ID" dirty="0">
                <a:latin typeface="Century" panose="02040604050505020304" pitchFamily="18" charset="0"/>
              </a:rPr>
              <a:t>Di Inggris tidak mengenal pengadilan khusus bagi pejabat negara yang melanggar hukum, seperti yang teranulir di sistem Eropa Kontinental </a:t>
            </a:r>
            <a:r>
              <a:rPr lang="id-ID" i="1" dirty="0">
                <a:latin typeface="Century" panose="02040604050505020304" pitchFamily="18" charset="0"/>
              </a:rPr>
              <a:t>(Civil Law)</a:t>
            </a:r>
            <a:r>
              <a:rPr lang="id-ID" dirty="0">
                <a:latin typeface="Century" panose="02040604050505020304" pitchFamily="18" charset="0"/>
              </a:rPr>
              <a:t> berupa pengadilan administrasi </a:t>
            </a:r>
            <a:r>
              <a:rPr lang="id-ID" i="1" dirty="0">
                <a:latin typeface="Century" panose="02040604050505020304" pitchFamily="18" charset="0"/>
              </a:rPr>
              <a:t>(administratief rechts praak</a:t>
            </a:r>
            <a:r>
              <a:rPr lang="id-ID" dirty="0">
                <a:latin typeface="Century" panose="02040604050505020304" pitchFamily="18" charset="0"/>
              </a:rPr>
              <a:t>) atau seperti di Indonesia berwujud Peradilan Tata Usaha Negara dengan dikuatkan oleh Undang-Undang No. 5 Tahun 1986 tentang Peradilan Tata Usaha Negara dan  perubahan terbarunya yaitu Undang-Undang No. 51 Tahun 2009 tentang Peradilan Tata Usaha Negara. </a:t>
            </a:r>
            <a:endParaRPr lang="id-ID" dirty="0" smtClean="0">
              <a:latin typeface="Century" panose="02040604050505020304" pitchFamily="18" charset="0"/>
            </a:endParaRPr>
          </a:p>
          <a:p>
            <a:pPr algn="just"/>
            <a:r>
              <a:rPr lang="id-ID" dirty="0">
                <a:latin typeface="Century" panose="02040604050505020304" pitchFamily="18" charset="0"/>
              </a:rPr>
              <a:t>Pandangan rakyat Inggris (tak terkecuali </a:t>
            </a:r>
            <a:r>
              <a:rPr lang="id-ID" i="1" dirty="0">
                <a:latin typeface="Century" panose="02040604050505020304" pitchFamily="18" charset="0"/>
              </a:rPr>
              <a:t>the man in the street), Common Law </a:t>
            </a:r>
            <a:r>
              <a:rPr lang="id-ID" dirty="0">
                <a:latin typeface="Century" panose="02040604050505020304" pitchFamily="18" charset="0"/>
              </a:rPr>
              <a:t>adalah suatu kebanggaan. Sifat yang konsisten terhadap mono sistem peradilan, yakni peradilan umum yang berpuncak di </a:t>
            </a:r>
            <a:r>
              <a:rPr lang="id-ID" i="1" dirty="0">
                <a:latin typeface="Century" panose="02040604050505020304" pitchFamily="18" charset="0"/>
              </a:rPr>
              <a:t>Supreme Court</a:t>
            </a:r>
            <a:r>
              <a:rPr lang="id-ID" dirty="0">
                <a:latin typeface="Century" panose="02040604050505020304" pitchFamily="18" charset="0"/>
              </a:rPr>
              <a:t>, jika di Indonesia semacam Mahkamah Agung. Namun bagi mereka tidak mengenal adanya perbedaan perkara, semua perkara tunduk pada satu sistem peradilan.</a:t>
            </a:r>
          </a:p>
          <a:p>
            <a:pPr algn="just"/>
            <a:endParaRPr lang="id-ID" dirty="0">
              <a:latin typeface="Century" panose="02040604050505020304" pitchFamily="18" charset="0"/>
            </a:endParaRPr>
          </a:p>
        </p:txBody>
      </p:sp>
    </p:spTree>
    <p:extLst>
      <p:ext uri="{BB962C8B-B14F-4D97-AF65-F5344CB8AC3E}">
        <p14:creationId xmlns:p14="http://schemas.microsoft.com/office/powerpoint/2010/main" val="680789795"/>
      </p:ext>
    </p:extLst>
  </p:cSld>
  <p:clrMapOvr>
    <a:masterClrMapping/>
  </p:clrMapOvr>
</p:sld>
</file>

<file path=ppt/theme/theme1.xml><?xml version="1.0" encoding="utf-8"?>
<a:theme xmlns:a="http://schemas.openxmlformats.org/drawingml/2006/main" name="View">
  <a:themeElements>
    <a:clrScheme name="View">
      <a:dk1>
        <a:srgbClr val="000000"/>
      </a:dk1>
      <a:lt1>
        <a:srgbClr val="FFFFFF"/>
      </a:lt1>
      <a:dk2>
        <a:srgbClr val="46464A"/>
      </a:dk2>
      <a:lt2>
        <a:srgbClr val="D6D3CC"/>
      </a:lt2>
      <a:accent1>
        <a:srgbClr val="6F6F74"/>
      </a:accent1>
      <a:accent2>
        <a:srgbClr val="92A9B9"/>
      </a:accent2>
      <a:accent3>
        <a:srgbClr val="A7B789"/>
      </a:accent3>
      <a:accent4>
        <a:srgbClr val="B9A489"/>
      </a:accent4>
      <a:accent5>
        <a:srgbClr val="8D6374"/>
      </a:accent5>
      <a:accent6>
        <a:srgbClr val="9B7362"/>
      </a:accent6>
      <a:hlink>
        <a:srgbClr val="67AABF"/>
      </a:hlink>
      <a:folHlink>
        <a:srgbClr val="ABAFA5"/>
      </a:folHlink>
    </a:clrScheme>
    <a:fontScheme name="View">
      <a:majorFont>
        <a:latin typeface="Century Schoolbook" panose="020406040505050203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Schoolbook" panose="020406040505050203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View">
      <a:fillStyleLst>
        <a:solidFill>
          <a:schemeClr val="phClr"/>
        </a:solidFill>
        <a:solidFill>
          <a:schemeClr val="phClr">
            <a:tint val="60000"/>
            <a:satMod val="120000"/>
          </a:schemeClr>
        </a:solidFill>
        <a:solidFill>
          <a:schemeClr val="phClr">
            <a:shade val="75000"/>
            <a:satMod val="160000"/>
          </a:schemeClr>
        </a:solidFill>
      </a:fillStyleLst>
      <a:lnStyleLst>
        <a:ln w="9525" cap="flat" cmpd="sng" algn="ctr">
          <a:solidFill>
            <a:schemeClr val="phClr"/>
          </a:solidFill>
          <a:prstDash val="solid"/>
        </a:ln>
        <a:ln w="13970" cap="flat" cmpd="sng" algn="ctr">
          <a:solidFill>
            <a:schemeClr val="phClr"/>
          </a:solidFill>
          <a:prstDash val="solid"/>
        </a:ln>
        <a:ln w="17145" cap="flat" cmpd="sng" algn="ctr">
          <a:solidFill>
            <a:schemeClr val="phClr">
              <a:shade val="95000"/>
              <a:alpha val="95000"/>
              <a:satMod val="150000"/>
            </a:schemeClr>
          </a:solidFill>
          <a:prstDash val="solid"/>
        </a:ln>
      </a:lnStyleLst>
      <a:effectStyleLst>
        <a:effectStyle>
          <a:effectLst/>
        </a:effectStyle>
        <a:effectStyle>
          <a:effectLst>
            <a:outerShdw blurRad="50800" dist="15240" dir="5400000" algn="tl" rotWithShape="0">
              <a:srgbClr val="000000">
                <a:alpha val="75000"/>
              </a:srgbClr>
            </a:outerShdw>
          </a:effectLst>
          <a:scene3d>
            <a:camera prst="orthographicFront">
              <a:rot lat="0" lon="0" rev="0"/>
            </a:camera>
            <a:lightRig rig="brightRoom" dir="tl"/>
          </a:scene3d>
          <a:sp3d contourW="9525" prstMaterial="flat">
            <a:bevelT w="0" h="0" prst="coolSlant"/>
            <a:contourClr>
              <a:schemeClr val="phClr">
                <a:shade val="35000"/>
                <a:satMod val="130000"/>
              </a:schemeClr>
            </a:contourClr>
          </a:sp3d>
        </a:effectStyle>
        <a:effectStyle>
          <a:effectLst>
            <a:outerShdw blurRad="76200" dist="25400" dir="5400000" algn="tl" rotWithShape="0">
              <a:srgbClr val="000000">
                <a:alpha val="55000"/>
              </a:srgbClr>
            </a:outerShdw>
          </a:effectLst>
          <a:scene3d>
            <a:camera prst="orthographicFront">
              <a:rot lat="0" lon="0" rev="0"/>
            </a:camera>
            <a:lightRig rig="brightRoom" dir="tl"/>
          </a:scene3d>
          <a:sp3d contourW="19050" prstMaterial="flat">
            <a:bevelT w="0" h="0" prst="coolSlant"/>
            <a:contourClr>
              <a:schemeClr val="phClr">
                <a:shade val="25000"/>
                <a:satMod val="140000"/>
              </a:schemeClr>
            </a:contourClr>
          </a:sp3d>
        </a:effectStyle>
      </a:effectStyleLst>
      <a:bgFillStyleLst>
        <a:solidFill>
          <a:schemeClr val="phClr"/>
        </a:solidFill>
        <a:solidFill>
          <a:schemeClr val="phClr">
            <a:tint val="95000"/>
            <a:satMod val="170000"/>
          </a:schemeClr>
        </a:solidFill>
        <a:gradFill rotWithShape="1">
          <a:gsLst>
            <a:gs pos="0">
              <a:schemeClr val="phClr">
                <a:tint val="94000"/>
                <a:shade val="98000"/>
                <a:satMod val="130000"/>
                <a:lumMod val="102000"/>
              </a:schemeClr>
            </a:gs>
            <a:gs pos="100000">
              <a:schemeClr val="phClr">
                <a:tint val="98000"/>
                <a:shade val="78000"/>
                <a:satMod val="140000"/>
              </a:schemeClr>
            </a:gs>
          </a:gsLst>
          <a:path path="circle">
            <a:fillToRect l="100000" t="100000" r="100000" b="100000"/>
          </a:path>
        </a:gradFill>
      </a:bgFillStyleLst>
    </a:fmtScheme>
  </a:themeElements>
  <a:objectDefaults/>
  <a:extraClrSchemeLst/>
  <a:extLst>
    <a:ext uri="{05A4C25C-085E-4340-85A3-A5531E510DB2}">
      <thm15:themeFamily xmlns:thm15="http://schemas.microsoft.com/office/thememl/2012/main" name="View" id="{BA0EB5A6-F2D4-4F82-977B-64ADEE4A2A69}" vid="{3969A8A2-35DB-4E3B-8885-16FD20568674}"/>
    </a:ext>
  </a:extLst>
</a:theme>
</file>

<file path=docProps/app.xml><?xml version="1.0" encoding="utf-8"?>
<Properties xmlns="http://schemas.openxmlformats.org/officeDocument/2006/extended-properties" xmlns:vt="http://schemas.openxmlformats.org/officeDocument/2006/docPropsVTypes">
  <Template>View</Template>
  <TotalTime>61</TotalTime>
  <Words>1150</Words>
  <Application>Microsoft Office PowerPoint</Application>
  <PresentationFormat>Widescreen</PresentationFormat>
  <Paragraphs>103</Paragraphs>
  <Slides>30</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30</vt:i4>
      </vt:variant>
    </vt:vector>
  </HeadingPairs>
  <TitlesOfParts>
    <vt:vector size="39" baseType="lpstr">
      <vt:lpstr>Agency FB</vt:lpstr>
      <vt:lpstr>Arial</vt:lpstr>
      <vt:lpstr>Bodoni MT Condensed</vt:lpstr>
      <vt:lpstr>Century</vt:lpstr>
      <vt:lpstr>Century Schoolbook</vt:lpstr>
      <vt:lpstr>Franklin Gothic Medium</vt:lpstr>
      <vt:lpstr>Times New Roman</vt:lpstr>
      <vt:lpstr>Wingdings 2</vt:lpstr>
      <vt:lpstr>View</vt:lpstr>
      <vt:lpstr>  SUPREMASI KONSTITUSI </vt:lpstr>
      <vt:lpstr>Konsep Negara Hukum (Rule of Law) menurut Ahli</vt:lpstr>
      <vt:lpstr>Konsep Negara Hukum Menurut Ahli</vt:lpstr>
      <vt:lpstr>Karakteristik Negara Hukum Menurut A.V.Dicey</vt:lpstr>
      <vt:lpstr>Menurut Mirriam Budiarjo </vt:lpstr>
      <vt:lpstr>PowerPoint Presentation</vt:lpstr>
      <vt:lpstr>PowerPoint Presentation</vt:lpstr>
      <vt:lpstr>PowerPoint Presentation</vt:lpstr>
      <vt:lpstr>PowerPoint Presentation</vt:lpstr>
      <vt:lpstr>KONSTITUSI DALAM BERNEGARA</vt:lpstr>
      <vt:lpstr>PowerPoint Presentation</vt:lpstr>
      <vt:lpstr>PowerPoint Presentation</vt:lpstr>
      <vt:lpstr>PowerPoint Presentation</vt:lpstr>
      <vt:lpstr>PAHAM KONSTITUSI</vt:lpstr>
      <vt:lpstr>PowerPoint Presentation</vt:lpstr>
      <vt:lpstr>PowerPoint Presentation</vt:lpstr>
      <vt:lpstr>PowerPoint Presentation</vt:lpstr>
      <vt:lpstr>PowerPoint Presentation</vt:lpstr>
      <vt:lpstr>PowerPoint Presentation</vt:lpstr>
      <vt:lpstr>PowerPoint Presentation</vt:lpstr>
      <vt:lpstr>SISTEM DEMOKRASI/KEDAULATAN RAKYAT</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Sekian &amp; Terima Kasih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SUPREMASI KONSTITUSI</dc:title>
  <dc:creator>Windows User</dc:creator>
  <cp:lastModifiedBy>Windows User</cp:lastModifiedBy>
  <cp:revision>8</cp:revision>
  <dcterms:created xsi:type="dcterms:W3CDTF">2020-04-02T01:54:55Z</dcterms:created>
  <dcterms:modified xsi:type="dcterms:W3CDTF">2020-04-07T01:36:15Z</dcterms:modified>
</cp:coreProperties>
</file>