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9FEB4C30-FE52-4C22-AE39-BB43A186A901}"/>
    <pc:docChg chg="custSel modSld">
      <pc:chgData name="ASUS N6N0CV166416259" userId="9182d95b41217a62" providerId="LiveId" clId="{9FEB4C30-FE52-4C22-AE39-BB43A186A901}" dt="2024-09-25T14:35:30.519" v="18" actId="20577"/>
      <pc:docMkLst>
        <pc:docMk/>
      </pc:docMkLst>
      <pc:sldChg chg="modSp mod">
        <pc:chgData name="ASUS N6N0CV166416259" userId="9182d95b41217a62" providerId="LiveId" clId="{9FEB4C30-FE52-4C22-AE39-BB43A186A901}" dt="2024-09-25T14:35:30.519" v="18" actId="20577"/>
        <pc:sldMkLst>
          <pc:docMk/>
          <pc:sldMk cId="3058887860" sldId="256"/>
        </pc:sldMkLst>
        <pc:spChg chg="mod">
          <ac:chgData name="ASUS N6N0CV166416259" userId="9182d95b41217a62" providerId="LiveId" clId="{9FEB4C30-FE52-4C22-AE39-BB43A186A901}" dt="2024-09-25T14:35:30.519" v="18" actId="20577"/>
          <ac:spMkLst>
            <pc:docMk/>
            <pc:sldMk cId="3058887860" sldId="256"/>
            <ac:spMk id="2" creationId="{9EF91854-4F76-4D17-147F-4B48BC714C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77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0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35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1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96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7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7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4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5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4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82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9851F3-39BE-4527-A28A-F2905C8FE77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E5BD1CB-FDCF-4DBB-8E36-3D44EA749D0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844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91854-4F76-4D17-147F-4B48BC714C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ASAS-ASAS HUKUM ACARA </a:t>
            </a:r>
            <a:r>
              <a:rPr lang="en-US" b="1" dirty="0"/>
              <a:t>PERADILAN TATA USAHA NEGARA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1B9410-1FBF-93E6-7285-3100FBABE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M. </a:t>
            </a:r>
            <a:r>
              <a:rPr lang="en-US" dirty="0" err="1"/>
              <a:t>Yusrizal</a:t>
            </a:r>
            <a:r>
              <a:rPr lang="en-US" dirty="0"/>
              <a:t> AS, SH.MH</a:t>
            </a:r>
          </a:p>
          <a:p>
            <a:r>
              <a:rPr lang="en-US" dirty="0" err="1"/>
              <a:t>Fakultas</a:t>
            </a:r>
            <a:r>
              <a:rPr lang="en-US" dirty="0"/>
              <a:t> Hukum</a:t>
            </a:r>
          </a:p>
          <a:p>
            <a:r>
              <a:rPr lang="en-US" dirty="0"/>
              <a:t>Universitas Medan Area</a:t>
            </a:r>
          </a:p>
          <a:p>
            <a:r>
              <a:rPr lang="en-US"/>
              <a:t>Medan, 2024</a:t>
            </a:r>
          </a:p>
        </p:txBody>
      </p:sp>
    </p:spTree>
    <p:extLst>
      <p:ext uri="{BB962C8B-B14F-4D97-AF65-F5344CB8AC3E}">
        <p14:creationId xmlns:p14="http://schemas.microsoft.com/office/powerpoint/2010/main" val="3058887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5C2027-1CBD-AAD6-A606-CE1C5E3D2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B07D6-D443-A14F-984E-EAD589C168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penguatan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negaraIndonesia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(Pasal 1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Dasar Negara Indonesia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1945), yang mana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Julius Stahl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mengadili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amandemen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UUD 1945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urgensi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diperkuat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DA764F-FB10-3223-B58F-8F4A78B7D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5715000" cy="4023360"/>
          </a:xfrm>
        </p:spPr>
        <p:txBody>
          <a:bodyPr>
            <a:normAutofit lnSpcReduction="10000"/>
          </a:bodyPr>
          <a:lstStyle/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 24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 UUD 1945 yang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kehakiman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Mahkamah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Agung dan badan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bawahnya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agama,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militer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negara, dan oleh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Mahkamah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530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54924-26EB-5575-5162-576F1D94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ptun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1B7FA-23B2-3697-C305-DCBC3F4141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Adapun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Usaha Negara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diundangkan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1986 pada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kondsi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rezim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Orde Baru,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dikehendaki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mengontrol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diundangkannya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No.5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1986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Usaha Negara.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21B2F-06DD-3EF1-D968-3110951B66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Bukti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dari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pernyataan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tersebut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adalah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adanya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pembatasan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yang sangat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ketat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terhadap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kewenangan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Peradilan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Tata Usaha Negara,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seperti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adanya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pembatasan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dan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penyempitan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objek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sengketa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yang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diatur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dalam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Pasal 1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angka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3, Pasal 2 dan Pasal 49 UU No.5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Tahun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1986,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serta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pembatasan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lainnya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seperti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mengenai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ditetapkannya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tenggang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waktu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untuk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menggugat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selama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90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hari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di Pasal 55 UU No. 5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Tahun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1986.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69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9A8E-A72C-BD3A-A64D-54E644687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tata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C21F2-E386-BB4C-14BE-2D43CC0092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Asas-asas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acara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Tata Usaha Negara pada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umunya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terbagi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74CC3-B300-F4DE-D6EE-8821B6E4F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5589270" cy="4023360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Asas-Asas Terkait Formalitas Beracara di Pengadilan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v-SE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Asas-Asas Terkait dengan Penyelesaian Pokok Sengketa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651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4E85-69D0-914E-3E4C-EF03336E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asas-asas terkait formalitas beracara di pengadilan </a:t>
            </a:r>
            <a:endParaRPr lang="en-US" sz="60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1B2AF6-FF33-0E9A-73BE-97EE40572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Ultimuum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Remedium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Ultimuum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Remedium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senjata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pamungkas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senjata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senjata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maksud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TUN di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Ultimuum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Remedum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diutamakan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administratif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Penyelasaiannya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ditemput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internal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administratif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Hukum Pancasila,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mengutamakan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gotong royong dan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kekeluargaan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musyawarah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ketimbang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13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F00C1-03CB-0EAA-7E74-CC143C9C9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Kepentingan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Menggugat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Mengajukan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Permohonan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Geen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Belang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Geen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Actie/Point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D’Interet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Point </a:t>
            </a:r>
            <a:r>
              <a:rPr lang="en-US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D’action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tesebut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terminologis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menggugat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Bahasa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Perancis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Titik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Titik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dan Bahasa Belanda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Tiada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Tiada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Gugatan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pPr algn="just"/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Diantara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golongan-golongan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mengajukan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gugatan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permohonan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982663" indent="-444500"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Orang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Badan Hukum yang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perlindungan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kepentingannya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dirugikan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sekaligus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proses; </a:t>
            </a:r>
          </a:p>
          <a:p>
            <a:pPr marL="982663" indent="-444500" algn="just"/>
            <a:r>
              <a:rPr lang="sv-SE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Pihak lain yang memeiliki kepentingan proses (kepentingan untuk berpekara di pengadilan) saja karena amanat undang-undang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24EA3-4B29-6812-A9EB-4A79D9458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0110" y="1040130"/>
            <a:ext cx="4560570" cy="1851660"/>
          </a:xfrm>
        </p:spPr>
        <p:txBody>
          <a:bodyPr>
            <a:normAutofit/>
          </a:bodyPr>
          <a:lstStyle/>
          <a:p>
            <a:r>
              <a:rPr lang="pt-BR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ASAS-ASAS TERKAIT FORMALITAS BERACARA DI PENGADILAN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76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3D892-445F-5729-3E9C-A4D9DB7D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Asas-Asas Terkait dengan Penyelesaian Pokok Sengketa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49880-C8ED-8650-BDE5-C182B4722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Praduga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Keabsahan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Rechtmatig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vermoeden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rechtmatigheid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praesumptio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iustae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Pembuktian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(dominus litis)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 Putusan Pengadilan bersifat Erga Omnes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Pengujian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Marginale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Toetsing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Tindakan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Penguatan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(Affirmative Action)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 Sidang Terbuka Untuk Umum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 Biaya Ringan, Sederhana dan Cepat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Mendengar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Belah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alteram partem)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Kemandirian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Kehakiman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Obejktivitas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Bent-Up 4">
            <a:extLst>
              <a:ext uri="{FF2B5EF4-FFF2-40B4-BE49-F238E27FC236}">
                <a16:creationId xmlns:a16="http://schemas.microsoft.com/office/drawing/2014/main" id="{0E26439D-D310-597A-C867-D31F2C16330B}"/>
              </a:ext>
            </a:extLst>
          </p:cNvPr>
          <p:cNvSpPr/>
          <p:nvPr/>
        </p:nvSpPr>
        <p:spPr>
          <a:xfrm rot="5400000">
            <a:off x="2007743" y="926469"/>
            <a:ext cx="2526579" cy="4284429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28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906575-F3A7-8F1D-97FB-E89FF90E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Sekian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588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622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Tw Cen MT</vt:lpstr>
      <vt:lpstr>Tw Cen MT Condensed</vt:lpstr>
      <vt:lpstr>Wingdings 3</vt:lpstr>
      <vt:lpstr>Integral</vt:lpstr>
      <vt:lpstr>ASAS-ASAS HUKUM ACARA PERADILAN TATA USAHA NEGARA</vt:lpstr>
      <vt:lpstr>Pendahuluan</vt:lpstr>
      <vt:lpstr>Lahirnya undang-undang ptun</vt:lpstr>
      <vt:lpstr>Asas-asas peradilan tata usaha usaha</vt:lpstr>
      <vt:lpstr>asas-asas terkait formalitas beracara di pengadilan </vt:lpstr>
      <vt:lpstr>PowerPoint Presentation</vt:lpstr>
      <vt:lpstr>Asas-Asas Terkait dengan Penyelesaian Pokok Sengketa </vt:lpstr>
      <vt:lpstr>Sekian &amp;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N6N0CV166416259</dc:creator>
  <cp:lastModifiedBy>ASUS N6N0CV166416259</cp:lastModifiedBy>
  <cp:revision>1</cp:revision>
  <dcterms:created xsi:type="dcterms:W3CDTF">2024-09-25T14:21:02Z</dcterms:created>
  <dcterms:modified xsi:type="dcterms:W3CDTF">2024-09-25T14:35:30Z</dcterms:modified>
</cp:coreProperties>
</file>