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7"/>
  </p:notesMasterIdLst>
  <p:handoutMasterIdLst>
    <p:handoutMasterId r:id="rId28"/>
  </p:handoutMasterIdLst>
  <p:sldIdLst>
    <p:sldId id="258" r:id="rId5"/>
    <p:sldId id="284" r:id="rId6"/>
    <p:sldId id="261" r:id="rId7"/>
    <p:sldId id="286" r:id="rId8"/>
    <p:sldId id="262" r:id="rId9"/>
    <p:sldId id="293" r:id="rId10"/>
    <p:sldId id="263" r:id="rId11"/>
    <p:sldId id="264" r:id="rId12"/>
    <p:sldId id="287" r:id="rId13"/>
    <p:sldId id="266" r:id="rId14"/>
    <p:sldId id="267" r:id="rId15"/>
    <p:sldId id="294" r:id="rId16"/>
    <p:sldId id="257" r:id="rId17"/>
    <p:sldId id="295" r:id="rId18"/>
    <p:sldId id="296" r:id="rId19"/>
    <p:sldId id="297" r:id="rId20"/>
    <p:sldId id="298" r:id="rId21"/>
    <p:sldId id="299" r:id="rId22"/>
    <p:sldId id="300" r:id="rId23"/>
    <p:sldId id="259" r:id="rId24"/>
    <p:sldId id="260" r:id="rId25"/>
    <p:sldId id="3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A6B92-E034-4F6C-8298-3AFABF280950}" v="18" dt="2025-03-10T14:29:10.6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39" autoAdjust="0"/>
  </p:normalViewPr>
  <p:slideViewPr>
    <p:cSldViewPr snapToGrid="0">
      <p:cViewPr varScale="1">
        <p:scale>
          <a:sx n="69" d="100"/>
          <a:sy n="69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US N6N0CV166416259" userId="9182d95b41217a62" providerId="LiveId" clId="{36AA6B92-E034-4F6C-8298-3AFABF280950}"/>
    <pc:docChg chg="undo custSel addSld modSld">
      <pc:chgData name="ASUS N6N0CV166416259" userId="9182d95b41217a62" providerId="LiveId" clId="{36AA6B92-E034-4F6C-8298-3AFABF280950}" dt="2025-03-10T14:49:54.256" v="7088" actId="20577"/>
      <pc:docMkLst>
        <pc:docMk/>
      </pc:docMkLst>
      <pc:sldChg chg="modSp mod">
        <pc:chgData name="ASUS N6N0CV166416259" userId="9182d95b41217a62" providerId="LiveId" clId="{36AA6B92-E034-4F6C-8298-3AFABF280950}" dt="2025-03-09T13:44:12.085" v="3289" actId="20577"/>
        <pc:sldMkLst>
          <pc:docMk/>
          <pc:sldMk cId="1056707768" sldId="261"/>
        </pc:sldMkLst>
        <pc:spChg chg="mod">
          <ac:chgData name="ASUS N6N0CV166416259" userId="9182d95b41217a62" providerId="LiveId" clId="{36AA6B92-E034-4F6C-8298-3AFABF280950}" dt="2025-03-09T13:44:12.085" v="3289" actId="20577"/>
          <ac:spMkLst>
            <pc:docMk/>
            <pc:sldMk cId="1056707768" sldId="261"/>
            <ac:spMk id="7" creationId="{391097BE-A044-49F5-B5CA-AE183B956585}"/>
          </ac:spMkLst>
        </pc:spChg>
        <pc:spChg chg="mod">
          <ac:chgData name="ASUS N6N0CV166416259" userId="9182d95b41217a62" providerId="LiveId" clId="{36AA6B92-E034-4F6C-8298-3AFABF280950}" dt="2025-03-09T13:43:58.682" v="3252" actId="27636"/>
          <ac:spMkLst>
            <pc:docMk/>
            <pc:sldMk cId="1056707768" sldId="261"/>
            <ac:spMk id="8" creationId="{411E9392-71EA-4293-909F-1FE7DD38E31D}"/>
          </ac:spMkLst>
        </pc:spChg>
      </pc:sldChg>
      <pc:sldChg chg="addSp delSp modSp mod">
        <pc:chgData name="ASUS N6N0CV166416259" userId="9182d95b41217a62" providerId="LiveId" clId="{36AA6B92-E034-4F6C-8298-3AFABF280950}" dt="2025-03-09T12:50:18.267" v="881" actId="179"/>
        <pc:sldMkLst>
          <pc:docMk/>
          <pc:sldMk cId="1807676731" sldId="262"/>
        </pc:sldMkLst>
        <pc:spChg chg="add mod">
          <ac:chgData name="ASUS N6N0CV166416259" userId="9182d95b41217a62" providerId="LiveId" clId="{36AA6B92-E034-4F6C-8298-3AFABF280950}" dt="2025-03-09T12:46:47.404" v="433" actId="478"/>
          <ac:spMkLst>
            <pc:docMk/>
            <pc:sldMk cId="1807676731" sldId="262"/>
            <ac:spMk id="3" creationId="{744B77A5-6526-E0B9-7786-F03DDBE0635A}"/>
          </ac:spMkLst>
        </pc:spChg>
        <pc:spChg chg="add del mod">
          <ac:chgData name="ASUS N6N0CV166416259" userId="9182d95b41217a62" providerId="LiveId" clId="{36AA6B92-E034-4F6C-8298-3AFABF280950}" dt="2025-03-09T12:49:12.690" v="844" actId="931"/>
          <ac:spMkLst>
            <pc:docMk/>
            <pc:sldMk cId="1807676731" sldId="262"/>
            <ac:spMk id="5" creationId="{3C01AAD6-8856-D668-E7C9-82443732CFA8}"/>
          </ac:spMkLst>
        </pc:spChg>
        <pc:spChg chg="del">
          <ac:chgData name="ASUS N6N0CV166416259" userId="9182d95b41217a62" providerId="LiveId" clId="{36AA6B92-E034-4F6C-8298-3AFABF280950}" dt="2025-03-09T12:46:47.404" v="433" actId="478"/>
          <ac:spMkLst>
            <pc:docMk/>
            <pc:sldMk cId="1807676731" sldId="262"/>
            <ac:spMk id="6" creationId="{8146B020-2B12-4533-AB98-A078339B314A}"/>
          </ac:spMkLst>
        </pc:spChg>
        <pc:spChg chg="mod">
          <ac:chgData name="ASUS N6N0CV166416259" userId="9182d95b41217a62" providerId="LiveId" clId="{36AA6B92-E034-4F6C-8298-3AFABF280950}" dt="2025-03-09T12:50:18.267" v="881" actId="179"/>
          <ac:spMkLst>
            <pc:docMk/>
            <pc:sldMk cId="1807676731" sldId="262"/>
            <ac:spMk id="7" creationId="{F3D22D53-586E-4F80-B549-03B4A942D854}"/>
          </ac:spMkLst>
        </pc:spChg>
        <pc:picChg chg="add mod">
          <ac:chgData name="ASUS N6N0CV166416259" userId="9182d95b41217a62" providerId="LiveId" clId="{36AA6B92-E034-4F6C-8298-3AFABF280950}" dt="2025-03-09T12:49:59.774" v="879" actId="29295"/>
          <ac:picMkLst>
            <pc:docMk/>
            <pc:sldMk cId="1807676731" sldId="262"/>
            <ac:picMk id="9" creationId="{19ED945F-5ABC-EE24-4B9D-33CD8DE6EFFD}"/>
          </ac:picMkLst>
        </pc:picChg>
        <pc:picChg chg="del">
          <ac:chgData name="ASUS N6N0CV166416259" userId="9182d95b41217a62" providerId="LiveId" clId="{36AA6B92-E034-4F6C-8298-3AFABF280950}" dt="2025-03-09T12:48:41.475" v="843" actId="478"/>
          <ac:picMkLst>
            <pc:docMk/>
            <pc:sldMk cId="1807676731" sldId="262"/>
            <ac:picMk id="10" creationId="{7E7516D5-86C5-48B5-8E66-B9E6F735DF5D}"/>
          </ac:picMkLst>
        </pc:picChg>
      </pc:sldChg>
      <pc:sldChg chg="addSp delSp modSp mod">
        <pc:chgData name="ASUS N6N0CV166416259" userId="9182d95b41217a62" providerId="LiveId" clId="{36AA6B92-E034-4F6C-8298-3AFABF280950}" dt="2025-03-09T18:29:28.486" v="6972" actId="313"/>
        <pc:sldMkLst>
          <pc:docMk/>
          <pc:sldMk cId="893224875" sldId="263"/>
        </pc:sldMkLst>
        <pc:spChg chg="add del mod">
          <ac:chgData name="ASUS N6N0CV166416259" userId="9182d95b41217a62" providerId="LiveId" clId="{36AA6B92-E034-4F6C-8298-3AFABF280950}" dt="2025-03-09T18:22:17.181" v="6151" actId="478"/>
          <ac:spMkLst>
            <pc:docMk/>
            <pc:sldMk cId="893224875" sldId="263"/>
            <ac:spMk id="3" creationId="{F232644C-0A2E-E65B-710B-B6000F3AA2BA}"/>
          </ac:spMkLst>
        </pc:spChg>
        <pc:spChg chg="add del mod">
          <ac:chgData name="ASUS N6N0CV166416259" userId="9182d95b41217a62" providerId="LiveId" clId="{36AA6B92-E034-4F6C-8298-3AFABF280950}" dt="2025-03-09T18:19:52.285" v="6063" actId="931"/>
          <ac:spMkLst>
            <pc:docMk/>
            <pc:sldMk cId="893224875" sldId="263"/>
            <ac:spMk id="5" creationId="{08943F05-8ED9-199F-933A-F3E97EC99A53}"/>
          </ac:spMkLst>
        </pc:spChg>
        <pc:spChg chg="mod">
          <ac:chgData name="ASUS N6N0CV166416259" userId="9182d95b41217a62" providerId="LiveId" clId="{36AA6B92-E034-4F6C-8298-3AFABF280950}" dt="2025-03-09T18:15:24.971" v="6049" actId="404"/>
          <ac:spMkLst>
            <pc:docMk/>
            <pc:sldMk cId="893224875" sldId="263"/>
            <ac:spMk id="6" creationId="{8146B020-2B12-4533-AB98-A078339B314A}"/>
          </ac:spMkLst>
        </pc:spChg>
        <pc:spChg chg="del">
          <ac:chgData name="ASUS N6N0CV166416259" userId="9182d95b41217a62" providerId="LiveId" clId="{36AA6B92-E034-4F6C-8298-3AFABF280950}" dt="2025-03-09T18:15:29.286" v="6050" actId="478"/>
          <ac:spMkLst>
            <pc:docMk/>
            <pc:sldMk cId="893224875" sldId="263"/>
            <ac:spMk id="7" creationId="{F3D22D53-586E-4F80-B549-03B4A942D854}"/>
          </ac:spMkLst>
        </pc:spChg>
        <pc:spChg chg="add mod">
          <ac:chgData name="ASUS N6N0CV166416259" userId="9182d95b41217a62" providerId="LiveId" clId="{36AA6B92-E034-4F6C-8298-3AFABF280950}" dt="2025-03-09T18:28:13.991" v="6786" actId="14100"/>
          <ac:spMkLst>
            <pc:docMk/>
            <pc:sldMk cId="893224875" sldId="263"/>
            <ac:spMk id="14" creationId="{EFFBDD01-BE46-D3A4-E73C-B2F1FD4DCAD8}"/>
          </ac:spMkLst>
        </pc:spChg>
        <pc:spChg chg="add del mod">
          <ac:chgData name="ASUS N6N0CV166416259" userId="9182d95b41217a62" providerId="LiveId" clId="{36AA6B92-E034-4F6C-8298-3AFABF280950}" dt="2025-03-09T18:23:34.966" v="6152" actId="931"/>
          <ac:spMkLst>
            <pc:docMk/>
            <pc:sldMk cId="893224875" sldId="263"/>
            <ac:spMk id="16" creationId="{CAEE0A46-953C-667B-1FF3-DE8F1B5BA1A3}"/>
          </ac:spMkLst>
        </pc:spChg>
        <pc:spChg chg="add del">
          <ac:chgData name="ASUS N6N0CV166416259" userId="9182d95b41217a62" providerId="LiveId" clId="{36AA6B92-E034-4F6C-8298-3AFABF280950}" dt="2025-03-09T18:24:22.031" v="6199" actId="22"/>
          <ac:spMkLst>
            <pc:docMk/>
            <pc:sldMk cId="893224875" sldId="263"/>
            <ac:spMk id="20" creationId="{E5184DA5-6737-C344-89F3-1237F84821A6}"/>
          </ac:spMkLst>
        </pc:spChg>
        <pc:spChg chg="add mod">
          <ac:chgData name="ASUS N6N0CV166416259" userId="9182d95b41217a62" providerId="LiveId" clId="{36AA6B92-E034-4F6C-8298-3AFABF280950}" dt="2025-03-09T18:29:28.486" v="6972" actId="313"/>
          <ac:spMkLst>
            <pc:docMk/>
            <pc:sldMk cId="893224875" sldId="263"/>
            <ac:spMk id="22" creationId="{A94469FC-0286-10AB-DF61-A6E47E8ED997}"/>
          </ac:spMkLst>
        </pc:spChg>
        <pc:picChg chg="del">
          <ac:chgData name="ASUS N6N0CV166416259" userId="9182d95b41217a62" providerId="LiveId" clId="{36AA6B92-E034-4F6C-8298-3AFABF280950}" dt="2025-03-09T18:18:02.821" v="6061" actId="478"/>
          <ac:picMkLst>
            <pc:docMk/>
            <pc:sldMk cId="893224875" sldId="263"/>
            <ac:picMk id="9" creationId="{8CFBDF6E-78AD-4FBA-9B07-1F98608A8B28}"/>
          </ac:picMkLst>
        </pc:picChg>
        <pc:picChg chg="add del mod ord">
          <ac:chgData name="ASUS N6N0CV166416259" userId="9182d95b41217a62" providerId="LiveId" clId="{36AA6B92-E034-4F6C-8298-3AFABF280950}" dt="2025-03-09T18:22:15.601" v="6150" actId="478"/>
          <ac:picMkLst>
            <pc:docMk/>
            <pc:sldMk cId="893224875" sldId="263"/>
            <ac:picMk id="10" creationId="{C94BCFCF-2933-B314-70C9-00CB7DEE749D}"/>
          </ac:picMkLst>
        </pc:picChg>
        <pc:picChg chg="add mod">
          <ac:chgData name="ASUS N6N0CV166416259" userId="9182d95b41217a62" providerId="LiveId" clId="{36AA6B92-E034-4F6C-8298-3AFABF280950}" dt="2025-03-09T18:21:41.101" v="6144" actId="14100"/>
          <ac:picMkLst>
            <pc:docMk/>
            <pc:sldMk cId="893224875" sldId="263"/>
            <ac:picMk id="12" creationId="{DED7166B-C68C-96AC-C240-4567AD834689}"/>
          </ac:picMkLst>
        </pc:picChg>
        <pc:picChg chg="add del mod ord">
          <ac:chgData name="ASUS N6N0CV166416259" userId="9182d95b41217a62" providerId="LiveId" clId="{36AA6B92-E034-4F6C-8298-3AFABF280950}" dt="2025-03-09T18:24:33.832" v="6200" actId="478"/>
          <ac:picMkLst>
            <pc:docMk/>
            <pc:sldMk cId="893224875" sldId="263"/>
            <ac:picMk id="18" creationId="{FE68469C-EF2B-98D7-705E-9EBE444064E8}"/>
          </ac:picMkLst>
        </pc:picChg>
      </pc:sldChg>
      <pc:sldChg chg="modSp mod">
        <pc:chgData name="ASUS N6N0CV166416259" userId="9182d95b41217a62" providerId="LiveId" clId="{36AA6B92-E034-4F6C-8298-3AFABF280950}" dt="2025-03-10T14:29:24.927" v="7000" actId="27636"/>
        <pc:sldMkLst>
          <pc:docMk/>
          <pc:sldMk cId="2596897703" sldId="264"/>
        </pc:sldMkLst>
        <pc:spChg chg="mod">
          <ac:chgData name="ASUS N6N0CV166416259" userId="9182d95b41217a62" providerId="LiveId" clId="{36AA6B92-E034-4F6C-8298-3AFABF280950}" dt="2025-03-10T14:28:25.111" v="6990" actId="20577"/>
          <ac:spMkLst>
            <pc:docMk/>
            <pc:sldMk cId="2596897703" sldId="264"/>
            <ac:spMk id="7" creationId="{36DB04AA-2B2C-4162-AD6D-1FF802682C3D}"/>
          </ac:spMkLst>
        </pc:spChg>
        <pc:spChg chg="mod">
          <ac:chgData name="ASUS N6N0CV166416259" userId="9182d95b41217a62" providerId="LiveId" clId="{36AA6B92-E034-4F6C-8298-3AFABF280950}" dt="2025-03-10T14:29:24.927" v="7000" actId="27636"/>
          <ac:spMkLst>
            <pc:docMk/>
            <pc:sldMk cId="2596897703" sldId="264"/>
            <ac:spMk id="8" creationId="{6CCBAAA8-DE36-46A7-8728-72C3486FDBF0}"/>
          </ac:spMkLst>
        </pc:spChg>
      </pc:sldChg>
      <pc:sldChg chg="modSp mod">
        <pc:chgData name="ASUS N6N0CV166416259" userId="9182d95b41217a62" providerId="LiveId" clId="{36AA6B92-E034-4F6C-8298-3AFABF280950}" dt="2025-03-10T14:32:26.867" v="7077" actId="123"/>
        <pc:sldMkLst>
          <pc:docMk/>
          <pc:sldMk cId="2225727983" sldId="266"/>
        </pc:sldMkLst>
        <pc:spChg chg="mod">
          <ac:chgData name="ASUS N6N0CV166416259" userId="9182d95b41217a62" providerId="LiveId" clId="{36AA6B92-E034-4F6C-8298-3AFABF280950}" dt="2025-03-10T14:32:23.609" v="7076" actId="14100"/>
          <ac:spMkLst>
            <pc:docMk/>
            <pc:sldMk cId="2225727983" sldId="266"/>
            <ac:spMk id="5" creationId="{B8B72B13-069B-4F8A-9437-FA58C3F1D44B}"/>
          </ac:spMkLst>
        </pc:spChg>
        <pc:spChg chg="mod">
          <ac:chgData name="ASUS N6N0CV166416259" userId="9182d95b41217a62" providerId="LiveId" clId="{36AA6B92-E034-4F6C-8298-3AFABF280950}" dt="2025-03-10T14:32:26.867" v="7077" actId="123"/>
          <ac:spMkLst>
            <pc:docMk/>
            <pc:sldMk cId="2225727983" sldId="266"/>
            <ac:spMk id="6" creationId="{2281D70C-EE29-493E-838C-890184A02C07}"/>
          </ac:spMkLst>
        </pc:spChg>
        <pc:picChg chg="mod">
          <ac:chgData name="ASUS N6N0CV166416259" userId="9182d95b41217a62" providerId="LiveId" clId="{36AA6B92-E034-4F6C-8298-3AFABF280950}" dt="2025-03-10T14:31:18.603" v="7042" actId="14100"/>
          <ac:picMkLst>
            <pc:docMk/>
            <pc:sldMk cId="2225727983" sldId="266"/>
            <ac:picMk id="9" creationId="{73634FB2-CF5B-4C8E-9EF0-593506A28F30}"/>
          </ac:picMkLst>
        </pc:picChg>
      </pc:sldChg>
      <pc:sldChg chg="addSp delSp modSp mod modClrScheme chgLayout">
        <pc:chgData name="ASUS N6N0CV166416259" userId="9182d95b41217a62" providerId="LiveId" clId="{36AA6B92-E034-4F6C-8298-3AFABF280950}" dt="2025-03-10T14:49:54.256" v="7088" actId="20577"/>
        <pc:sldMkLst>
          <pc:docMk/>
          <pc:sldMk cId="3816056523" sldId="267"/>
        </pc:sldMkLst>
        <pc:spChg chg="add mod ord">
          <ac:chgData name="ASUS N6N0CV166416259" userId="9182d95b41217a62" providerId="LiveId" clId="{36AA6B92-E034-4F6C-8298-3AFABF280950}" dt="2025-03-10T14:49:54.256" v="7088" actId="20577"/>
          <ac:spMkLst>
            <pc:docMk/>
            <pc:sldMk cId="3816056523" sldId="267"/>
            <ac:spMk id="2" creationId="{AE1C4D48-06D7-6B74-0891-269FCD267D1F}"/>
          </ac:spMkLst>
        </pc:spChg>
        <pc:spChg chg="add del mod">
          <ac:chgData name="ASUS N6N0CV166416259" userId="9182d95b41217a62" providerId="LiveId" clId="{36AA6B92-E034-4F6C-8298-3AFABF280950}" dt="2025-03-10T14:36:00.214" v="7082" actId="478"/>
          <ac:spMkLst>
            <pc:docMk/>
            <pc:sldMk cId="3816056523" sldId="267"/>
            <ac:spMk id="4" creationId="{4272CA0F-9B28-C176-3D42-E3CFD4A85492}"/>
          </ac:spMkLst>
        </pc:spChg>
        <pc:spChg chg="mod ord">
          <ac:chgData name="ASUS N6N0CV166416259" userId="9182d95b41217a62" providerId="LiveId" clId="{36AA6B92-E034-4F6C-8298-3AFABF280950}" dt="2025-03-10T14:36:02.765" v="7083" actId="20577"/>
          <ac:spMkLst>
            <pc:docMk/>
            <pc:sldMk cId="3816056523" sldId="267"/>
            <ac:spMk id="7" creationId="{4613E22E-01DB-414D-9831-64C0E2A8B3ED}"/>
          </ac:spMkLst>
        </pc:spChg>
        <pc:graphicFrameChg chg="del mod ord">
          <ac:chgData name="ASUS N6N0CV166416259" userId="9182d95b41217a62" providerId="LiveId" clId="{36AA6B92-E034-4F6C-8298-3AFABF280950}" dt="2025-03-10T14:35:58.913" v="7081" actId="478"/>
          <ac:graphicFrameMkLst>
            <pc:docMk/>
            <pc:sldMk cId="3816056523" sldId="267"/>
            <ac:graphicFrameMk id="18" creationId="{8DB202CD-67CB-4F55-926C-FEA75DA63B38}"/>
          </ac:graphicFrameMkLst>
        </pc:graphicFrameChg>
      </pc:sldChg>
      <pc:sldChg chg="addSp delSp modSp mod modClrScheme chgLayout">
        <pc:chgData name="ASUS N6N0CV166416259" userId="9182d95b41217a62" providerId="LiveId" clId="{36AA6B92-E034-4F6C-8298-3AFABF280950}" dt="2025-03-09T13:37:43.873" v="2331" actId="14100"/>
        <pc:sldMkLst>
          <pc:docMk/>
          <pc:sldMk cId="2667318545" sldId="284"/>
        </pc:sldMkLst>
        <pc:spChg chg="add del mod ord">
          <ac:chgData name="ASUS N6N0CV166416259" userId="9182d95b41217a62" providerId="LiveId" clId="{36AA6B92-E034-4F6C-8298-3AFABF280950}" dt="2025-03-09T11:37:28.783" v="1" actId="700"/>
          <ac:spMkLst>
            <pc:docMk/>
            <pc:sldMk cId="2667318545" sldId="284"/>
            <ac:spMk id="3" creationId="{EDA2978B-C4A1-F773-5939-F0B51958FD5F}"/>
          </ac:spMkLst>
        </pc:spChg>
        <pc:spChg chg="add del mod ord">
          <ac:chgData name="ASUS N6N0CV166416259" userId="9182d95b41217a62" providerId="LiveId" clId="{36AA6B92-E034-4F6C-8298-3AFABF280950}" dt="2025-03-09T11:37:43.383" v="4" actId="478"/>
          <ac:spMkLst>
            <pc:docMk/>
            <pc:sldMk cId="2667318545" sldId="284"/>
            <ac:spMk id="4" creationId="{850E77F0-283E-1C03-9103-8D19570B5759}"/>
          </ac:spMkLst>
        </pc:spChg>
        <pc:spChg chg="add del mod ord">
          <ac:chgData name="ASUS N6N0CV166416259" userId="9182d95b41217a62" providerId="LiveId" clId="{36AA6B92-E034-4F6C-8298-3AFABF280950}" dt="2025-03-09T11:37:31.013" v="2" actId="478"/>
          <ac:spMkLst>
            <pc:docMk/>
            <pc:sldMk cId="2667318545" sldId="284"/>
            <ac:spMk id="5" creationId="{243F6CDA-C291-2733-77CF-6627D931356F}"/>
          </ac:spMkLst>
        </pc:spChg>
        <pc:spChg chg="add mod ord">
          <ac:chgData name="ASUS N6N0CV166416259" userId="9182d95b41217a62" providerId="LiveId" clId="{36AA6B92-E034-4F6C-8298-3AFABF280950}" dt="2025-03-09T13:37:43.873" v="2331" actId="14100"/>
          <ac:spMkLst>
            <pc:docMk/>
            <pc:sldMk cId="2667318545" sldId="284"/>
            <ac:spMk id="6" creationId="{69DD021E-FC2D-AAEC-8401-6438AB75A9B9}"/>
          </ac:spMkLst>
        </pc:spChg>
        <pc:spChg chg="mod ord">
          <ac:chgData name="ASUS N6N0CV166416259" userId="9182d95b41217a62" providerId="LiveId" clId="{36AA6B92-E034-4F6C-8298-3AFABF280950}" dt="2025-03-09T11:38:08.834" v="16" actId="700"/>
          <ac:spMkLst>
            <pc:docMk/>
            <pc:sldMk cId="2667318545" sldId="284"/>
            <ac:spMk id="7" creationId="{10A5C30F-185D-413F-9005-B41DD0FA0924}"/>
          </ac:spMkLst>
        </pc:spChg>
        <pc:spChg chg="add del mod ord">
          <ac:chgData name="ASUS N6N0CV166416259" userId="9182d95b41217a62" providerId="LiveId" clId="{36AA6B92-E034-4F6C-8298-3AFABF280950}" dt="2025-03-09T11:38:14.792" v="17" actId="478"/>
          <ac:spMkLst>
            <pc:docMk/>
            <pc:sldMk cId="2667318545" sldId="284"/>
            <ac:spMk id="8" creationId="{DF3E8801-ACEE-7044-F5DE-971E80DEE7DE}"/>
          </ac:spMkLst>
        </pc:spChg>
        <pc:spChg chg="del">
          <ac:chgData name="ASUS N6N0CV166416259" userId="9182d95b41217a62" providerId="LiveId" clId="{36AA6B92-E034-4F6C-8298-3AFABF280950}" dt="2025-03-09T11:37:21.969" v="0" actId="478"/>
          <ac:spMkLst>
            <pc:docMk/>
            <pc:sldMk cId="2667318545" sldId="284"/>
            <ac:spMk id="10" creationId="{40FC70B0-5D08-4BDC-852E-3FD7214DA9BD}"/>
          </ac:spMkLst>
        </pc:spChg>
        <pc:spChg chg="del mod">
          <ac:chgData name="ASUS N6N0CV166416259" userId="9182d95b41217a62" providerId="LiveId" clId="{36AA6B92-E034-4F6C-8298-3AFABF280950}" dt="2025-03-09T11:37:51.746" v="8" actId="478"/>
          <ac:spMkLst>
            <pc:docMk/>
            <pc:sldMk cId="2667318545" sldId="284"/>
            <ac:spMk id="27" creationId="{BEF34E1C-44B9-4EFC-8126-D51A3EA9BF40}"/>
          </ac:spMkLst>
        </pc:spChg>
        <pc:spChg chg="del">
          <ac:chgData name="ASUS N6N0CV166416259" userId="9182d95b41217a62" providerId="LiveId" clId="{36AA6B92-E034-4F6C-8298-3AFABF280950}" dt="2025-03-09T11:37:58.466" v="14" actId="478"/>
          <ac:spMkLst>
            <pc:docMk/>
            <pc:sldMk cId="2667318545" sldId="284"/>
            <ac:spMk id="28" creationId="{7810A56D-FB7B-429D-835B-7A0CD7BCB96A}"/>
          </ac:spMkLst>
        </pc:spChg>
        <pc:spChg chg="del">
          <ac:chgData name="ASUS N6N0CV166416259" userId="9182d95b41217a62" providerId="LiveId" clId="{36AA6B92-E034-4F6C-8298-3AFABF280950}" dt="2025-03-09T11:38:00.465" v="15" actId="478"/>
          <ac:spMkLst>
            <pc:docMk/>
            <pc:sldMk cId="2667318545" sldId="284"/>
            <ac:spMk id="29" creationId="{9C6EFB52-3349-4B07-BB85-12C3EA673CEA}"/>
          </ac:spMkLst>
        </pc:spChg>
        <pc:spChg chg="del">
          <ac:chgData name="ASUS N6N0CV166416259" userId="9182d95b41217a62" providerId="LiveId" clId="{36AA6B92-E034-4F6C-8298-3AFABF280950}" dt="2025-03-09T11:37:53.381" v="9" actId="478"/>
          <ac:spMkLst>
            <pc:docMk/>
            <pc:sldMk cId="2667318545" sldId="284"/>
            <ac:spMk id="30" creationId="{88F8C9F3-7615-45BF-B785-33C277085718}"/>
          </ac:spMkLst>
        </pc:spChg>
        <pc:spChg chg="del mod">
          <ac:chgData name="ASUS N6N0CV166416259" userId="9182d95b41217a62" providerId="LiveId" clId="{36AA6B92-E034-4F6C-8298-3AFABF280950}" dt="2025-03-09T11:37:56.765" v="13" actId="478"/>
          <ac:spMkLst>
            <pc:docMk/>
            <pc:sldMk cId="2667318545" sldId="284"/>
            <ac:spMk id="31" creationId="{B15A1DA1-0781-4F05-ADA9-ADBE27A12E44}"/>
          </ac:spMkLst>
        </pc:spChg>
      </pc:sldChg>
      <pc:sldChg chg="addSp delSp modSp mod modClrScheme chgLayout">
        <pc:chgData name="ASUS N6N0CV166416259" userId="9182d95b41217a62" providerId="LiveId" clId="{36AA6B92-E034-4F6C-8298-3AFABF280950}" dt="2025-03-09T18:10:53.661" v="6006" actId="20577"/>
        <pc:sldMkLst>
          <pc:docMk/>
          <pc:sldMk cId="796331228" sldId="286"/>
        </pc:sldMkLst>
        <pc:spChg chg="add del mod">
          <ac:chgData name="ASUS N6N0CV166416259" userId="9182d95b41217a62" providerId="LiveId" clId="{36AA6B92-E034-4F6C-8298-3AFABF280950}" dt="2025-03-09T13:45:40.283" v="3292" actId="478"/>
          <ac:spMkLst>
            <pc:docMk/>
            <pc:sldMk cId="796331228" sldId="286"/>
            <ac:spMk id="3" creationId="{999BFC18-8FCD-61B7-AA59-15ED633EA71C}"/>
          </ac:spMkLst>
        </pc:spChg>
        <pc:spChg chg="del">
          <ac:chgData name="ASUS N6N0CV166416259" userId="9182d95b41217a62" providerId="LiveId" clId="{36AA6B92-E034-4F6C-8298-3AFABF280950}" dt="2025-03-09T13:51:06.625" v="3833" actId="478"/>
          <ac:spMkLst>
            <pc:docMk/>
            <pc:sldMk cId="796331228" sldId="286"/>
            <ac:spMk id="6" creationId="{CE09A200-4838-4284-BD1E-19701CABB5FE}"/>
          </ac:spMkLst>
        </pc:spChg>
        <pc:spChg chg="add del mod">
          <ac:chgData name="ASUS N6N0CV166416259" userId="9182d95b41217a62" providerId="LiveId" clId="{36AA6B92-E034-4F6C-8298-3AFABF280950}" dt="2025-03-09T13:51:09.517" v="3834" actId="478"/>
          <ac:spMkLst>
            <pc:docMk/>
            <pc:sldMk cId="796331228" sldId="286"/>
            <ac:spMk id="7" creationId="{600B589A-E5E1-4C1D-5040-225BB0F5F3A3}"/>
          </ac:spMkLst>
        </pc:spChg>
        <pc:graphicFrameChg chg="add mod modGraphic">
          <ac:chgData name="ASUS N6N0CV166416259" userId="9182d95b41217a62" providerId="LiveId" clId="{36AA6B92-E034-4F6C-8298-3AFABF280950}" dt="2025-03-09T18:10:53.661" v="6006" actId="20577"/>
          <ac:graphicFrameMkLst>
            <pc:docMk/>
            <pc:sldMk cId="796331228" sldId="286"/>
            <ac:graphicFrameMk id="4" creationId="{1A2E82B9-F456-40F1-B8DB-6E093CB9790E}"/>
          </ac:graphicFrameMkLst>
        </pc:graphicFrameChg>
        <pc:graphicFrameChg chg="del">
          <ac:chgData name="ASUS N6N0CV166416259" userId="9182d95b41217a62" providerId="LiveId" clId="{36AA6B92-E034-4F6C-8298-3AFABF280950}" dt="2025-03-09T13:45:36.683" v="3290" actId="478"/>
          <ac:graphicFrameMkLst>
            <pc:docMk/>
            <pc:sldMk cId="796331228" sldId="286"/>
            <ac:graphicFrameMk id="9" creationId="{08D3DC19-5976-4026-819D-310A94626986}"/>
          </ac:graphicFrameMkLst>
        </pc:graphicFrameChg>
      </pc:sldChg>
      <pc:sldChg chg="addSp delSp modSp mod">
        <pc:chgData name="ASUS N6N0CV166416259" userId="9182d95b41217a62" providerId="LiveId" clId="{36AA6B92-E034-4F6C-8298-3AFABF280950}" dt="2025-03-10T14:30:57.847" v="7041" actId="313"/>
        <pc:sldMkLst>
          <pc:docMk/>
          <pc:sldMk cId="380154571" sldId="287"/>
        </pc:sldMkLst>
        <pc:spChg chg="add mod">
          <ac:chgData name="ASUS N6N0CV166416259" userId="9182d95b41217a62" providerId="LiveId" clId="{36AA6B92-E034-4F6C-8298-3AFABF280950}" dt="2025-03-10T14:30:42.427" v="7006" actId="123"/>
          <ac:spMkLst>
            <pc:docMk/>
            <pc:sldMk cId="380154571" sldId="287"/>
            <ac:spMk id="3" creationId="{FB039BCD-5B02-B63C-7AD9-42A832C59C7C}"/>
          </ac:spMkLst>
        </pc:spChg>
        <pc:spChg chg="mod">
          <ac:chgData name="ASUS N6N0CV166416259" userId="9182d95b41217a62" providerId="LiveId" clId="{36AA6B92-E034-4F6C-8298-3AFABF280950}" dt="2025-03-10T14:30:57.847" v="7041" actId="313"/>
          <ac:spMkLst>
            <pc:docMk/>
            <pc:sldMk cId="380154571" sldId="287"/>
            <ac:spMk id="5" creationId="{75DA682D-7AC5-48E0-993B-AB3F027355C3}"/>
          </ac:spMkLst>
        </pc:spChg>
        <pc:graphicFrameChg chg="del">
          <ac:chgData name="ASUS N6N0CV166416259" userId="9182d95b41217a62" providerId="LiveId" clId="{36AA6B92-E034-4F6C-8298-3AFABF280950}" dt="2025-03-10T14:30:07.516" v="7001" actId="478"/>
          <ac:graphicFrameMkLst>
            <pc:docMk/>
            <pc:sldMk cId="380154571" sldId="287"/>
            <ac:graphicFrameMk id="8" creationId="{11C77D7C-7B20-41EB-B25D-E388EB341562}"/>
          </ac:graphicFrameMkLst>
        </pc:graphicFrameChg>
      </pc:sldChg>
      <pc:sldChg chg="addSp delSp modSp new mod setBg modClrScheme chgLayout">
        <pc:chgData name="ASUS N6N0CV166416259" userId="9182d95b41217a62" providerId="LiveId" clId="{36AA6B92-E034-4F6C-8298-3AFABF280950}" dt="2025-03-09T13:01:29.133" v="1707" actId="27636"/>
        <pc:sldMkLst>
          <pc:docMk/>
          <pc:sldMk cId="4049036417" sldId="293"/>
        </pc:sldMkLst>
        <pc:spChg chg="del mod ord">
          <ac:chgData name="ASUS N6N0CV166416259" userId="9182d95b41217a62" providerId="LiveId" clId="{36AA6B92-E034-4F6C-8298-3AFABF280950}" dt="2025-03-09T12:51:21.507" v="884" actId="700"/>
          <ac:spMkLst>
            <pc:docMk/>
            <pc:sldMk cId="4049036417" sldId="293"/>
            <ac:spMk id="2" creationId="{B01669A0-563F-31DC-849E-02F014D736CA}"/>
          </ac:spMkLst>
        </pc:spChg>
        <pc:spChg chg="del mod ord">
          <ac:chgData name="ASUS N6N0CV166416259" userId="9182d95b41217a62" providerId="LiveId" clId="{36AA6B92-E034-4F6C-8298-3AFABF280950}" dt="2025-03-09T12:51:21.507" v="884" actId="700"/>
          <ac:spMkLst>
            <pc:docMk/>
            <pc:sldMk cId="4049036417" sldId="293"/>
            <ac:spMk id="3" creationId="{A346DE7A-EFC8-4AFD-5750-D5A66342BDB6}"/>
          </ac:spMkLst>
        </pc:spChg>
        <pc:spChg chg="del">
          <ac:chgData name="ASUS N6N0CV166416259" userId="9182d95b41217a62" providerId="LiveId" clId="{36AA6B92-E034-4F6C-8298-3AFABF280950}" dt="2025-03-09T12:51:14.415" v="883" actId="478"/>
          <ac:spMkLst>
            <pc:docMk/>
            <pc:sldMk cId="4049036417" sldId="293"/>
            <ac:spMk id="4" creationId="{CFB1668C-AFF4-98D4-C847-6803414E491E}"/>
          </ac:spMkLst>
        </pc:spChg>
        <pc:spChg chg="add del mod ord">
          <ac:chgData name="ASUS N6N0CV166416259" userId="9182d95b41217a62" providerId="LiveId" clId="{36AA6B92-E034-4F6C-8298-3AFABF280950}" dt="2025-03-09T12:59:43.519" v="1669" actId="700"/>
          <ac:spMkLst>
            <pc:docMk/>
            <pc:sldMk cId="4049036417" sldId="293"/>
            <ac:spMk id="5" creationId="{AD8289F4-5075-53FD-7ED7-96B8CA472242}"/>
          </ac:spMkLst>
        </pc:spChg>
        <pc:spChg chg="add del mod ord">
          <ac:chgData name="ASUS N6N0CV166416259" userId="9182d95b41217a62" providerId="LiveId" clId="{36AA6B92-E034-4F6C-8298-3AFABF280950}" dt="2025-03-09T13:00:02.892" v="1675" actId="700"/>
          <ac:spMkLst>
            <pc:docMk/>
            <pc:sldMk cId="4049036417" sldId="293"/>
            <ac:spMk id="6" creationId="{0EB428F1-2BBB-2C0C-0FB1-32C5A031E330}"/>
          </ac:spMkLst>
        </pc:spChg>
        <pc:spChg chg="add del mod ord">
          <ac:chgData name="ASUS N6N0CV166416259" userId="9182d95b41217a62" providerId="LiveId" clId="{36AA6B92-E034-4F6C-8298-3AFABF280950}" dt="2025-03-09T12:59:43.519" v="1669" actId="700"/>
          <ac:spMkLst>
            <pc:docMk/>
            <pc:sldMk cId="4049036417" sldId="293"/>
            <ac:spMk id="7" creationId="{7D64FC59-F958-EC89-796F-62EB0A956043}"/>
          </ac:spMkLst>
        </pc:spChg>
        <pc:spChg chg="add del mod ord">
          <ac:chgData name="ASUS N6N0CV166416259" userId="9182d95b41217a62" providerId="LiveId" clId="{36AA6B92-E034-4F6C-8298-3AFABF280950}" dt="2025-03-09T13:00:14.323" v="1682" actId="478"/>
          <ac:spMkLst>
            <pc:docMk/>
            <pc:sldMk cId="4049036417" sldId="293"/>
            <ac:spMk id="10" creationId="{9342DA41-972B-CB68-84CD-EEAD02BC9353}"/>
          </ac:spMkLst>
        </pc:spChg>
        <pc:spChg chg="add del mod ord">
          <ac:chgData name="ASUS N6N0CV166416259" userId="9182d95b41217a62" providerId="LiveId" clId="{36AA6B92-E034-4F6C-8298-3AFABF280950}" dt="2025-03-09T13:00:02.892" v="1675" actId="700"/>
          <ac:spMkLst>
            <pc:docMk/>
            <pc:sldMk cId="4049036417" sldId="293"/>
            <ac:spMk id="11" creationId="{8C42B042-6B2A-24A6-B12D-71CC8B394F39}"/>
          </ac:spMkLst>
        </pc:spChg>
        <pc:spChg chg="add mod ord">
          <ac:chgData name="ASUS N6N0CV166416259" userId="9182d95b41217a62" providerId="LiveId" clId="{36AA6B92-E034-4F6C-8298-3AFABF280950}" dt="2025-03-09T13:01:29.133" v="1707" actId="27636"/>
          <ac:spMkLst>
            <pc:docMk/>
            <pc:sldMk cId="4049036417" sldId="293"/>
            <ac:spMk id="12" creationId="{41DE79D6-3A9D-9E6C-F0B0-713364992320}"/>
          </ac:spMkLst>
        </pc:spChg>
        <pc:spChg chg="add del mod ord">
          <ac:chgData name="ASUS N6N0CV166416259" userId="9182d95b41217a62" providerId="LiveId" clId="{36AA6B92-E034-4F6C-8298-3AFABF280950}" dt="2025-03-09T13:00:58.656" v="1697" actId="478"/>
          <ac:spMkLst>
            <pc:docMk/>
            <pc:sldMk cId="4049036417" sldId="293"/>
            <ac:spMk id="13" creationId="{B14F8179-B3D8-A54F-AE2D-D9CBEA87BCE4}"/>
          </ac:spMkLst>
        </pc:spChg>
        <pc:picChg chg="add mod ord">
          <ac:chgData name="ASUS N6N0CV166416259" userId="9182d95b41217a62" providerId="LiveId" clId="{36AA6B92-E034-4F6C-8298-3AFABF280950}" dt="2025-03-09T13:00:55.095" v="1696" actId="167"/>
          <ac:picMkLst>
            <pc:docMk/>
            <pc:sldMk cId="4049036417" sldId="293"/>
            <ac:picMk id="9" creationId="{5A607052-B34B-FDC6-7E43-83E61B2642D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E1AF-6343-46AA-8AEF-4C12F4118850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58E0-3D38-47B7-97D4-4FE08D90D3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D2517-63AA-420A-887D-BE60360A8F4D}" type="datetimeFigureOut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ECAD9-32EE-4091-BDA5-6BD15ACC5E5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533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277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564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826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662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360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FB0D-6DB6-450D-981E-DB5B064ABC8F}" type="datetime1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B9C849-F1D8-4230-9F2F-9250D675BB2A}" type="datetime1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022-84E8-42F0-8AEA-ADED76AFD446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4C0741-442A-4788-81DA-4F081D559C5A}" type="datetime1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0BDB9F-6784-464D-8ED7-29E60E2B21A9}" type="datetime1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A3ABBD-A00D-4624-9D57-736F5DDBFABC}" type="datetime1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BF20AA-C418-460A-B9CF-8F3DD94C436D}" type="datetime1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3F5CE0-F8B8-4EAA-822E-6451047E7D5F}" type="datetime1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F8AE65-7CE3-49A8-B2CC-A5A64E5730FA}" type="datetime1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46700-360D-4474-9946-7580E8968658}" type="datetime1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67F3-A942-43B7-9681-6435F4941075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8650-8C82-4FB0-9266-0148B376A8CE}" type="datetime1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BB9-001A-4B59-8C51-603E71AE3226}" type="datetime1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E01-3159-42E8-9946-B3F7564EBC7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1FC6A6-F894-471F-8AA4-AE4112290279}" type="datetime1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3D98FD-B63D-46E0-B974-EC5BBAC02E27}" type="datetime1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ECCD-A9BB-4C40-8999-9FDE0B2AF02D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1315-80A2-4A6F-99BC-2337EDBA509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CEE-D38D-4315-8661-B8B16CE6B114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909053-E1DD-4959-BC7A-C98D3D2614DC}" type="datetime1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élogramme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0F8E8D-DF54-49BE-BDBC-401B280C4E3C}" type="datetime1">
              <a:rPr lang="en-US" noProof="0" smtClean="0"/>
              <a:t>3/12/2025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oup of people talking">
            <a:extLst>
              <a:ext uri="{FF2B5EF4-FFF2-40B4-BE49-F238E27FC236}">
                <a16:creationId xmlns:a16="http://schemas.microsoft.com/office/drawing/2014/main" id="{C7D5F6B1-1228-4C2A-AE2C-950C34054C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3119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5400">
                <a:solidFill>
                  <a:srgbClr val="FF0000"/>
                </a:solidFill>
                <a:latin typeface="Agency FB" panose="020B0503020202020204" pitchFamily="34" charset="0"/>
              </a:rPr>
            </a:br>
            <a:r>
              <a:rPr lang="en-US" sz="5400">
                <a:solidFill>
                  <a:srgbClr val="FF0000"/>
                </a:solidFill>
                <a:latin typeface="Agency FB" panose="020B0503020202020204" pitchFamily="34" charset="0"/>
              </a:rPr>
              <a:t>PENGANTAR </a:t>
            </a:r>
            <a:br>
              <a:rPr lang="en-US" sz="5400">
                <a:solidFill>
                  <a:srgbClr val="FF0000"/>
                </a:solidFill>
                <a:latin typeface="Agency FB" panose="020B0503020202020204" pitchFamily="34" charset="0"/>
              </a:rPr>
            </a:br>
            <a:r>
              <a:rPr lang="en-US" sz="5400">
                <a:solidFill>
                  <a:srgbClr val="FF0000"/>
                </a:solidFill>
                <a:latin typeface="Agency FB" panose="020B0503020202020204" pitchFamily="34" charset="0"/>
              </a:rPr>
              <a:t>DAN </a:t>
            </a:r>
            <a:br>
              <a:rPr lang="en-US" sz="5400">
                <a:solidFill>
                  <a:srgbClr val="FF0000"/>
                </a:solidFill>
                <a:latin typeface="Agency FB" panose="020B0503020202020204" pitchFamily="34" charset="0"/>
              </a:rPr>
            </a:br>
            <a:r>
              <a:rPr lang="en-US" sz="5400">
                <a:solidFill>
                  <a:srgbClr val="FF0000"/>
                </a:solidFill>
                <a:latin typeface="Agency FB" panose="020B0503020202020204" pitchFamily="34" charset="0"/>
              </a:rPr>
              <a:t>SEJARAH </a:t>
            </a:r>
            <a:r>
              <a:rPr lang="en-US" sz="5400" dirty="0">
                <a:solidFill>
                  <a:srgbClr val="FF0000"/>
                </a:solidFill>
                <a:latin typeface="Agency FB" panose="020B0503020202020204" pitchFamily="34" charset="0"/>
              </a:rPr>
              <a:t>KONSTITUSI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20955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DR. M. </a:t>
            </a:r>
            <a:r>
              <a:rPr lang="en-US" b="1" dirty="0" err="1">
                <a:latin typeface="+mj-lt"/>
              </a:rPr>
              <a:t>Yusrizal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as,sh.mh</a:t>
            </a:r>
            <a:endParaRPr lang="en-US" b="1" dirty="0">
              <a:latin typeface="+mj-lt"/>
            </a:endParaRPr>
          </a:p>
          <a:p>
            <a:r>
              <a:rPr lang="en-US" b="1" dirty="0" err="1">
                <a:latin typeface="+mj-lt"/>
              </a:rPr>
              <a:t>Fakultas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hukum</a:t>
            </a:r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Universitas </a:t>
            </a:r>
            <a:r>
              <a:rPr lang="en-US" b="1" dirty="0" err="1">
                <a:latin typeface="+mj-lt"/>
              </a:rPr>
              <a:t>medan</a:t>
            </a:r>
            <a:r>
              <a:rPr lang="en-US" b="1" dirty="0">
                <a:latin typeface="+mj-lt"/>
              </a:rPr>
              <a:t> area</a:t>
            </a:r>
          </a:p>
          <a:p>
            <a:r>
              <a:rPr lang="en-US" b="1" dirty="0">
                <a:latin typeface="+mj-lt"/>
              </a:rPr>
              <a:t>Medan 2025</a:t>
            </a:r>
          </a:p>
        </p:txBody>
      </p:sp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3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3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B72B13-069B-4F8A-9437-FA58C3F1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7" y="516836"/>
            <a:ext cx="6311650" cy="13027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Konstitusi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Romawi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34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1D70C-EE29-493E-838C-890184A0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6093156" cy="3311766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 algn="just"/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Pentingnya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Romawi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sejarah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konstitusionalisme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terletak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pada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fakta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bahwa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peranan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konstitusinya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dunia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kuno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dapat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diperbandingkan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peranan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dunia modern. </a:t>
            </a:r>
          </a:p>
          <a:p>
            <a:pPr algn="just"/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Awalnya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konstiitusi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romawi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merupakan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sebua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instrumen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pemerintahan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sangat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mantap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meskipun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tidak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ditemukan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bentuk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tertulis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Romawi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terdiri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dari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sekumpulan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preseden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dibawa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ingatan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seseorang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atau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tercatat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secara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tertulis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kumpulan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keputusan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pengacara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negarawan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kumpulan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adat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istiadat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kebiasaan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pengertian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dan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keyakinan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berhubungan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metode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pemerintahan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>
              <a:latin typeface="+mj-lt"/>
            </a:endParaRPr>
          </a:p>
        </p:txBody>
      </p:sp>
      <p:pic>
        <p:nvPicPr>
          <p:cNvPr id="9" name="Picture Placeholder 8" descr="A person with a sunset in the background. This image is also reflects achievements&#10;">
            <a:extLst>
              <a:ext uri="{FF2B5EF4-FFF2-40B4-BE49-F238E27FC236}">
                <a16:creationId xmlns:a16="http://schemas.microsoft.com/office/drawing/2014/main" id="{73634FB2-CF5B-4C8E-9EF0-593506A28F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0618" y="10"/>
            <a:ext cx="482138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2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13E22E-01DB-414D-9831-64C0E2A8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1C4D48-06D7-6B74-0891-269FCD26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8088" y="2074718"/>
            <a:ext cx="5084929" cy="3748194"/>
          </a:xfrm>
        </p:spPr>
        <p:txBody>
          <a:bodyPr>
            <a:normAutofit/>
          </a:bodyPr>
          <a:lstStyle/>
          <a:p>
            <a:pPr algn="just"/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Romawi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dimulai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sebagai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suatu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perpaduan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harmonis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antara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elemen-elemen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monarki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aristokratis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dan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demokratis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berakir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sebagai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aristokratis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tidak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bertanggung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jawab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walaupun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demikian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tidak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dapat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dilupakan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bahwa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hal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pasti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terjadi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seiring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perkembangan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kaisaran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Romawi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wilayahnya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sangat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luas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beraneka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ragam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suku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bangsa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kepentingan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Kekaisaran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seperti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menuntut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adanya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suatu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instrumen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kekuatan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cepatdn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efisien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hanya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dapat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dipenuhi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oleh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suatu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kedaulatan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absolut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disatu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tangan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5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1DBB-3231-CCD9-6E2E-0CE086A3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BEBF5-C478-208B-8739-529F33BA38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D6569-FBCB-F4CB-C168-409F656311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88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2"/>
            <a:ext cx="8229600" cy="1456267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Bodoni MT" pitchFamily="18" charset="0"/>
              </a:rPr>
              <a:t>Pengertian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Bodoni MT" pitchFamily="18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Bodoni MT" pitchFamily="18" charset="0"/>
              </a:rPr>
              <a:t>Konstitusi</a:t>
            </a:r>
            <a:r>
              <a:rPr lang="id-ID" b="1" dirty="0">
                <a:solidFill>
                  <a:schemeClr val="accent4">
                    <a:lumMod val="50000"/>
                  </a:schemeClr>
                </a:solidFill>
                <a:latin typeface="Bodoni MT" pitchFamily="18" charset="0"/>
              </a:rPr>
              <a:t> Menurut Para Ahli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42068"/>
            <a:ext cx="8229600" cy="4487332"/>
          </a:xfrm>
        </p:spPr>
        <p:txBody>
          <a:bodyPr>
            <a:normAutofit/>
          </a:bodyPr>
          <a:lstStyle/>
          <a:p>
            <a:pPr marL="515938" indent="-515938" algn="just">
              <a:buFont typeface="Wingdings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Secara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etimologis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antara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kata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“</a:t>
            </a:r>
            <a:r>
              <a:rPr lang="en-US" sz="2800" b="1" i="1" dirty="0" err="1">
                <a:solidFill>
                  <a:srgbClr val="FF0000"/>
                </a:solidFill>
                <a:latin typeface="Bodoni MT" pitchFamily="18" charset="0"/>
              </a:rPr>
              <a:t>konstitusi</a:t>
            </a:r>
            <a:r>
              <a:rPr lang="en-US" sz="2800" b="1" i="1" dirty="0">
                <a:solidFill>
                  <a:srgbClr val="FF0000"/>
                </a:solidFill>
                <a:latin typeface="Bodoni MT" pitchFamily="18" charset="0"/>
              </a:rPr>
              <a:t>”, </a:t>
            </a:r>
            <a:r>
              <a:rPr lang="en-US" sz="2800" b="1" i="1" dirty="0" err="1">
                <a:solidFill>
                  <a:srgbClr val="FF0000"/>
                </a:solidFill>
                <a:latin typeface="Bodoni MT" pitchFamily="18" charset="0"/>
              </a:rPr>
              <a:t>konstitusional</a:t>
            </a:r>
            <a:r>
              <a:rPr lang="en-US" sz="2800" b="1" i="1" dirty="0">
                <a:solidFill>
                  <a:srgbClr val="FF0000"/>
                </a:solidFill>
                <a:latin typeface="Bodoni MT" pitchFamily="18" charset="0"/>
              </a:rPr>
              <a:t>”, </a:t>
            </a:r>
            <a:r>
              <a:rPr lang="en-US" sz="2800" b="1" i="1" dirty="0" err="1">
                <a:solidFill>
                  <a:srgbClr val="FF0000"/>
                </a:solidFill>
                <a:latin typeface="Bodoni MT" pitchFamily="18" charset="0"/>
              </a:rPr>
              <a:t>dan</a:t>
            </a:r>
            <a:r>
              <a:rPr lang="en-US" sz="2800" b="1" i="1" dirty="0">
                <a:solidFill>
                  <a:srgbClr val="FF0000"/>
                </a:solidFill>
                <a:latin typeface="Bodoni MT" pitchFamily="18" charset="0"/>
              </a:rPr>
              <a:t> “</a:t>
            </a:r>
            <a:r>
              <a:rPr lang="en-US" sz="2800" b="1" i="1" dirty="0" err="1">
                <a:solidFill>
                  <a:srgbClr val="FF0000"/>
                </a:solidFill>
                <a:latin typeface="Bodoni MT" pitchFamily="18" charset="0"/>
              </a:rPr>
              <a:t>konstitusionalisme</a:t>
            </a:r>
            <a:r>
              <a:rPr lang="en-US" sz="2800" b="1" i="1" dirty="0">
                <a:solidFill>
                  <a:srgbClr val="FF0000"/>
                </a:solidFill>
                <a:latin typeface="Bodoni MT" pitchFamily="18" charset="0"/>
              </a:rPr>
              <a:t>” </a:t>
            </a:r>
          </a:p>
          <a:p>
            <a:pPr marL="515938" indent="-515938" algn="just">
              <a:buFont typeface="Wingdings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Menurut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Prof. Dr.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Solly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Lubis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, SH. “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Konstitusi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memiliki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dua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pengertian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yaitu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Konstitusi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tertulis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Undang-Undang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Dasar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)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dan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Konstitusi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tidak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tertulis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(</a:t>
            </a:r>
            <a:r>
              <a:rPr lang="en-US" sz="2800" b="1" i="1" dirty="0" err="1">
                <a:solidFill>
                  <a:srgbClr val="FF0000"/>
                </a:solidFill>
                <a:latin typeface="Bodoni MT" pitchFamily="18" charset="0"/>
              </a:rPr>
              <a:t>Konvensi</a:t>
            </a:r>
            <a:r>
              <a:rPr lang="en-US" sz="2800" b="1" i="1" dirty="0">
                <a:solidFill>
                  <a:srgbClr val="FF0000"/>
                </a:solidFill>
                <a:latin typeface="Bodoni MT" pitchFamily="18" charset="0"/>
              </a:rPr>
              <a:t>). Negara </a:t>
            </a:r>
            <a:r>
              <a:rPr lang="en-US" sz="2800" b="1" i="1" dirty="0" err="1">
                <a:solidFill>
                  <a:srgbClr val="FF0000"/>
                </a:solidFill>
                <a:latin typeface="Bodoni MT" pitchFamily="18" charset="0"/>
              </a:rPr>
              <a:t>Inggris</a:t>
            </a:r>
            <a:r>
              <a:rPr lang="en-US" sz="2800" b="1" i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Bodoni MT" pitchFamily="18" charset="0"/>
              </a:rPr>
              <a:t>merupakan</a:t>
            </a:r>
            <a:r>
              <a:rPr lang="en-US" sz="2800" b="1" i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Bodoni MT" pitchFamily="18" charset="0"/>
              </a:rPr>
              <a:t>contoh</a:t>
            </a:r>
            <a:r>
              <a:rPr lang="en-US" sz="2800" b="1" i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Bodoni MT" pitchFamily="18" charset="0"/>
              </a:rPr>
              <a:t>negara</a:t>
            </a:r>
            <a:r>
              <a:rPr lang="en-US" sz="2800" b="1" i="1" dirty="0">
                <a:solidFill>
                  <a:srgbClr val="FF0000"/>
                </a:solidFill>
                <a:latin typeface="Bodoni MT" pitchFamily="18" charset="0"/>
              </a:rPr>
              <a:t> yang </a:t>
            </a:r>
            <a:r>
              <a:rPr lang="en-US" sz="2800" b="1" i="1" dirty="0" err="1">
                <a:solidFill>
                  <a:srgbClr val="FF0000"/>
                </a:solidFill>
                <a:latin typeface="Bodoni MT" pitchFamily="18" charset="0"/>
              </a:rPr>
              <a:t>tidak</a:t>
            </a:r>
            <a:r>
              <a:rPr lang="en-US" sz="2800" b="1" i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Bodoni MT" pitchFamily="18" charset="0"/>
              </a:rPr>
              <a:t>memiliki</a:t>
            </a:r>
            <a:r>
              <a:rPr lang="en-US" sz="2800" b="1" i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Bodoni MT" pitchFamily="18" charset="0"/>
              </a:rPr>
              <a:t>konstitusi</a:t>
            </a:r>
            <a:r>
              <a:rPr lang="en-US" sz="2800" b="1" i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Bodoni MT" pitchFamily="18" charset="0"/>
              </a:rPr>
              <a:t>tertulis</a:t>
            </a:r>
            <a:endParaRPr lang="en-US" sz="2800" b="1" dirty="0">
              <a:solidFill>
                <a:srgbClr val="FF0000"/>
              </a:solidFill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68963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Latin,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konstitusi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gabungan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cume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statuere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Cume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preposisi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berarti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....”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statuere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berasal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stare yang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berarti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berdiri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statuere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berdiri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mendirikan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tunggal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Constitutio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berarti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bersama-sama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jamak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Constitusiones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berarti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segala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0"/>
            <a:ext cx="8229600" cy="594360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>
                <a:latin typeface="Bell MT" pitchFamily="18" charset="0"/>
              </a:rPr>
              <a:t>Istilah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konstitusi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menurut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Wirjono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Prodjodikoro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berasal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dari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kata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kerja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i="1" dirty="0" err="1">
                <a:latin typeface="Bell MT" pitchFamily="18" charset="0"/>
              </a:rPr>
              <a:t>constituer</a:t>
            </a:r>
            <a:r>
              <a:rPr lang="en-US" sz="3600" i="1" dirty="0">
                <a:latin typeface="Bell MT" pitchFamily="18" charset="0"/>
              </a:rPr>
              <a:t>” </a:t>
            </a:r>
            <a:r>
              <a:rPr lang="en-US" sz="3600" b="1" i="1" dirty="0" err="1">
                <a:solidFill>
                  <a:srgbClr val="FF0000"/>
                </a:solidFill>
                <a:latin typeface="Bell MT" pitchFamily="18" charset="0"/>
              </a:rPr>
              <a:t>dalam</a:t>
            </a:r>
            <a:r>
              <a:rPr lang="en-US" sz="3600" b="1" i="1" dirty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Bell MT" pitchFamily="18" charset="0"/>
              </a:rPr>
              <a:t>bahasa</a:t>
            </a:r>
            <a:r>
              <a:rPr lang="en-US" sz="3600" b="1" i="1" dirty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Bell MT" pitchFamily="18" charset="0"/>
              </a:rPr>
              <a:t>Perancis</a:t>
            </a:r>
            <a:r>
              <a:rPr lang="en-US" sz="3600" b="1" i="1" dirty="0">
                <a:solidFill>
                  <a:srgbClr val="FF0000"/>
                </a:solidFill>
                <a:latin typeface="Bell MT" pitchFamily="18" charset="0"/>
              </a:rPr>
              <a:t>, yang </a:t>
            </a:r>
            <a:r>
              <a:rPr lang="en-US" sz="3600" b="1" i="1" dirty="0" err="1">
                <a:solidFill>
                  <a:srgbClr val="FF0000"/>
                </a:solidFill>
                <a:latin typeface="Bell MT" pitchFamily="18" charset="0"/>
              </a:rPr>
              <a:t>berarti</a:t>
            </a:r>
            <a:r>
              <a:rPr lang="en-US" sz="3600" b="1" i="1" dirty="0">
                <a:solidFill>
                  <a:srgbClr val="FF0000"/>
                </a:solidFill>
                <a:latin typeface="Bell MT" pitchFamily="18" charset="0"/>
              </a:rPr>
              <a:t> ”</a:t>
            </a:r>
            <a:r>
              <a:rPr lang="en-US" sz="3600" b="1" i="1" dirty="0" err="1">
                <a:solidFill>
                  <a:srgbClr val="FF0000"/>
                </a:solidFill>
                <a:latin typeface="Bell MT" pitchFamily="18" charset="0"/>
              </a:rPr>
              <a:t>membentuk</a:t>
            </a:r>
            <a:r>
              <a:rPr lang="en-US" sz="3600" b="1" i="1" dirty="0">
                <a:solidFill>
                  <a:srgbClr val="FF0000"/>
                </a:solidFill>
                <a:latin typeface="Bell MT" pitchFamily="18" charset="0"/>
              </a:rPr>
              <a:t>”, </a:t>
            </a:r>
            <a:r>
              <a:rPr lang="en-US" sz="3600" b="1" i="1" dirty="0" err="1">
                <a:solidFill>
                  <a:srgbClr val="FF0000"/>
                </a:solidFill>
                <a:latin typeface="Bell MT" pitchFamily="18" charset="0"/>
              </a:rPr>
              <a:t>dalam</a:t>
            </a:r>
            <a:r>
              <a:rPr lang="en-US" sz="3600" b="1" i="1" dirty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Bell MT" pitchFamily="18" charset="0"/>
              </a:rPr>
              <a:t>hal</a:t>
            </a:r>
            <a:r>
              <a:rPr lang="en-US" sz="3600" b="1" i="1" dirty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Bell MT" pitchFamily="18" charset="0"/>
              </a:rPr>
              <a:t>ini</a:t>
            </a:r>
            <a:r>
              <a:rPr lang="en-US" sz="3600" b="1" i="1" dirty="0">
                <a:solidFill>
                  <a:srgbClr val="FF0000"/>
                </a:solidFill>
                <a:latin typeface="Bell MT" pitchFamily="18" charset="0"/>
              </a:rPr>
              <a:t> yang </a:t>
            </a:r>
            <a:r>
              <a:rPr lang="en-US" sz="3600" b="1" i="1" dirty="0" err="1">
                <a:solidFill>
                  <a:srgbClr val="FF0000"/>
                </a:solidFill>
                <a:latin typeface="Bell MT" pitchFamily="18" charset="0"/>
              </a:rPr>
              <a:t>dibentuk</a:t>
            </a:r>
            <a:r>
              <a:rPr lang="en-US" sz="3600" b="1" i="1" dirty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Bell MT" pitchFamily="18" charset="0"/>
              </a:rPr>
              <a:t>adalah</a:t>
            </a:r>
            <a:r>
              <a:rPr lang="en-US" sz="3600" b="1" i="1" dirty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Bell MT" pitchFamily="18" charset="0"/>
              </a:rPr>
              <a:t>suatu</a:t>
            </a:r>
            <a:r>
              <a:rPr lang="en-US" sz="3600" b="1" i="1" dirty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Bell MT" pitchFamily="18" charset="0"/>
              </a:rPr>
              <a:t>negara</a:t>
            </a:r>
            <a:r>
              <a:rPr lang="en-US" sz="3600" b="1" i="1" dirty="0">
                <a:solidFill>
                  <a:srgbClr val="FF0000"/>
                </a:solidFill>
                <a:latin typeface="Bell MT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Bell MT" pitchFamily="18" charset="0"/>
              </a:rPr>
              <a:t>maka</a:t>
            </a:r>
            <a:r>
              <a:rPr lang="en-US" sz="3600" b="1" i="1" dirty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Bell MT" pitchFamily="18" charset="0"/>
              </a:rPr>
              <a:t>konstitusi</a:t>
            </a:r>
            <a:r>
              <a:rPr lang="en-US" sz="3600" b="1" i="1" dirty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Bell MT" pitchFamily="18" charset="0"/>
              </a:rPr>
              <a:t>mengandung</a:t>
            </a:r>
            <a:r>
              <a:rPr lang="en-US" sz="3600" b="1" i="1" dirty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macam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peraturan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pokok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mengenai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sendi-sendi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pertama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untuk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menegakkan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bangunan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besar</a:t>
            </a:r>
            <a:r>
              <a:rPr lang="en-US" sz="3600" dirty="0">
                <a:latin typeface="Bell MT" pitchFamily="18" charset="0"/>
              </a:rPr>
              <a:t> yang </a:t>
            </a:r>
            <a:r>
              <a:rPr lang="en-US" sz="3600" dirty="0" err="1">
                <a:latin typeface="Bell MT" pitchFamily="18" charset="0"/>
              </a:rPr>
              <a:t>bernama</a:t>
            </a:r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err="1">
                <a:latin typeface="Bell MT" pitchFamily="18" charset="0"/>
              </a:rPr>
              <a:t>negara</a:t>
            </a:r>
            <a:endParaRPr lang="en-US" sz="3600" b="1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>
            <a:no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Sedangkan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istilah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Undang-Undang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Dasar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merupakan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terjemahan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istilah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yang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dalam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bahasa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Belandanya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Groundwet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Perkataan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wet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diterjemahkan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ke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dalam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bahasa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Indonesia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undang-undang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dan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ground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berarti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tanah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atau</a:t>
            </a:r>
            <a:r>
              <a:rPr lang="en-US" sz="40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doni MT" pitchFamily="18" charset="0"/>
              </a:rPr>
              <a:t>dasar</a:t>
            </a:r>
            <a:endParaRPr lang="en-US" sz="4000" dirty="0">
              <a:solidFill>
                <a:srgbClr val="FF0000"/>
              </a:solidFill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68963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Mencermati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dikotomi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istilah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Constitution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Grondwet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Undang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Undang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L.J. Van Apeldoorn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membedakan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keduanya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kalau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Grondwet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tertulis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konstitusi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Constitution (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Konstitusi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memuat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tertulis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tertulis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Sementara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Sri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Soemantri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M.,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disertasinya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mengartikan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konstitusi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Undang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Undang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68963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>
                <a:latin typeface="Bodoni MT" pitchFamily="18" charset="0"/>
              </a:rPr>
              <a:t>Menurut</a:t>
            </a:r>
            <a:r>
              <a:rPr lang="en-US" sz="3600" dirty="0">
                <a:latin typeface="Bodoni MT" pitchFamily="18" charset="0"/>
              </a:rPr>
              <a:t> Prof. </a:t>
            </a:r>
            <a:r>
              <a:rPr lang="en-US" sz="3600" dirty="0" err="1">
                <a:latin typeface="Bodoni MT" pitchFamily="18" charset="0"/>
              </a:rPr>
              <a:t>Dahlan</a:t>
            </a:r>
            <a:r>
              <a:rPr lang="en-US" sz="3600" dirty="0">
                <a:latin typeface="Bodoni MT" pitchFamily="18" charset="0"/>
              </a:rPr>
              <a:t> </a:t>
            </a:r>
            <a:r>
              <a:rPr lang="en-US" sz="3600" dirty="0" err="1">
                <a:latin typeface="Bodoni MT" pitchFamily="18" charset="0"/>
              </a:rPr>
              <a:t>Thaib,SH</a:t>
            </a:r>
            <a:r>
              <a:rPr lang="en-US" sz="3600" dirty="0">
                <a:latin typeface="Bodoni MT" pitchFamily="18" charset="0"/>
              </a:rPr>
              <a:t>., </a:t>
            </a:r>
            <a:r>
              <a:rPr lang="en-US" sz="3600" dirty="0" err="1">
                <a:latin typeface="Bodoni MT" pitchFamily="18" charset="0"/>
              </a:rPr>
              <a:t>Bagi</a:t>
            </a:r>
            <a:r>
              <a:rPr lang="en-US" sz="3600" dirty="0">
                <a:latin typeface="Bodoni MT" pitchFamily="18" charset="0"/>
              </a:rPr>
              <a:t> </a:t>
            </a:r>
            <a:r>
              <a:rPr lang="en-US" sz="3600" dirty="0" err="1">
                <a:latin typeface="Bodoni MT" pitchFamily="18" charset="0"/>
              </a:rPr>
              <a:t>para</a:t>
            </a:r>
            <a:r>
              <a:rPr lang="en-US" sz="3600" dirty="0">
                <a:latin typeface="Bodoni MT" pitchFamily="18" charset="0"/>
              </a:rPr>
              <a:t> </a:t>
            </a:r>
            <a:r>
              <a:rPr lang="en-US" sz="3600" dirty="0" err="1">
                <a:latin typeface="Bodoni MT" pitchFamily="18" charset="0"/>
              </a:rPr>
              <a:t>sarjana</a:t>
            </a:r>
            <a:r>
              <a:rPr lang="en-US" sz="3600" dirty="0">
                <a:latin typeface="Bodoni MT" pitchFamily="18" charset="0"/>
              </a:rPr>
              <a:t> </a:t>
            </a:r>
            <a:r>
              <a:rPr lang="en-US" sz="3600" dirty="0" err="1">
                <a:latin typeface="Bodoni MT" pitchFamily="18" charset="0"/>
              </a:rPr>
              <a:t>ilmu</a:t>
            </a:r>
            <a:r>
              <a:rPr lang="en-US" sz="3600" dirty="0">
                <a:latin typeface="Bodoni MT" pitchFamily="18" charset="0"/>
              </a:rPr>
              <a:t> </a:t>
            </a:r>
            <a:r>
              <a:rPr lang="en-US" sz="3600" dirty="0" err="1">
                <a:latin typeface="Bodoni MT" pitchFamily="18" charset="0"/>
              </a:rPr>
              <a:t>politik</a:t>
            </a:r>
            <a:r>
              <a:rPr lang="en-US" sz="3600" dirty="0">
                <a:latin typeface="Bodoni MT" pitchFamily="18" charset="0"/>
              </a:rPr>
              <a:t> </a:t>
            </a:r>
            <a:r>
              <a:rPr lang="en-US" sz="3600" b="1" dirty="0" err="1">
                <a:latin typeface="Bodoni MT" pitchFamily="18" charset="0"/>
              </a:rPr>
              <a:t>istilah</a:t>
            </a:r>
            <a:r>
              <a:rPr lang="en-US" sz="3600" b="1" dirty="0">
                <a:latin typeface="Bodoni MT" pitchFamily="18" charset="0"/>
              </a:rPr>
              <a:t> Constitution </a:t>
            </a:r>
            <a:r>
              <a:rPr lang="en-US" sz="3600" dirty="0" err="1">
                <a:latin typeface="Bodoni MT" pitchFamily="18" charset="0"/>
              </a:rPr>
              <a:t>merupakan</a:t>
            </a:r>
            <a:r>
              <a:rPr lang="en-US" sz="3600" dirty="0"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sesuatu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yang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lebih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luas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yaitu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keseluruhan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dari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peraturan-peraturan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baik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yang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tertulis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maupun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tidak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tertulis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yang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mengatur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secara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mengikat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cara-cara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bagaimana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sesuatu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pemerintahan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diselenggarakan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dalam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suatu</a:t>
            </a:r>
            <a:r>
              <a:rPr lang="en-US" sz="36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odoni MT" pitchFamily="18" charset="0"/>
              </a:rPr>
              <a:t>masyarakat</a:t>
            </a:r>
            <a:endParaRPr lang="en-US" sz="3600" dirty="0">
              <a:solidFill>
                <a:srgbClr val="FF0000"/>
              </a:solidFill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58213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200" dirty="0" err="1">
                <a:latin typeface="Bodoni MT" pitchFamily="18" charset="0"/>
              </a:rPr>
              <a:t>Menurut</a:t>
            </a:r>
            <a:r>
              <a:rPr lang="en-US" sz="3200" dirty="0">
                <a:latin typeface="Bodoni MT" pitchFamily="18" charset="0"/>
              </a:rPr>
              <a:t> Prof. </a:t>
            </a:r>
            <a:r>
              <a:rPr lang="en-US" sz="3200" dirty="0" err="1">
                <a:latin typeface="Bodoni MT" pitchFamily="18" charset="0"/>
              </a:rPr>
              <a:t>Dahlan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dirty="0" err="1">
                <a:latin typeface="Bodoni MT" pitchFamily="18" charset="0"/>
              </a:rPr>
              <a:t>Thaib,SH</a:t>
            </a:r>
            <a:r>
              <a:rPr lang="en-US" sz="3200" dirty="0">
                <a:latin typeface="Bodoni MT" pitchFamily="18" charset="0"/>
              </a:rPr>
              <a:t>, Dr.</a:t>
            </a:r>
            <a:r>
              <a:rPr lang="id-ID" sz="3200" dirty="0">
                <a:latin typeface="Bodoni MT" pitchFamily="18" charset="0"/>
              </a:rPr>
              <a:t> Zaz</a:t>
            </a:r>
            <a:r>
              <a:rPr lang="en-US" sz="3200" dirty="0" err="1">
                <a:latin typeface="Bodoni MT" pitchFamily="18" charset="0"/>
              </a:rPr>
              <a:t>im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dirty="0" err="1">
                <a:latin typeface="Bodoni MT" pitchFamily="18" charset="0"/>
              </a:rPr>
              <a:t>Hamidi,SH</a:t>
            </a:r>
            <a:r>
              <a:rPr lang="en-US" sz="3200" dirty="0">
                <a:latin typeface="Bodoni MT" pitchFamily="18" charset="0"/>
              </a:rPr>
              <a:t>, </a:t>
            </a:r>
            <a:r>
              <a:rPr lang="id-ID" sz="3200" dirty="0">
                <a:latin typeface="Bodoni MT" pitchFamily="18" charset="0"/>
              </a:rPr>
              <a:t>Prof. </a:t>
            </a:r>
            <a:r>
              <a:rPr lang="en-US" sz="3200" dirty="0" err="1">
                <a:latin typeface="Bodoni MT" pitchFamily="18" charset="0"/>
              </a:rPr>
              <a:t>Dr.Ni’matul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dirty="0" err="1">
                <a:latin typeface="Bodoni MT" pitchFamily="18" charset="0"/>
              </a:rPr>
              <a:t>Huda,SH</a:t>
            </a:r>
            <a:r>
              <a:rPr lang="en-US" sz="3200" dirty="0">
                <a:latin typeface="Bodoni MT" pitchFamily="18" charset="0"/>
              </a:rPr>
              <a:t>. </a:t>
            </a:r>
            <a:r>
              <a:rPr lang="en-US" sz="3200" dirty="0" err="1">
                <a:latin typeface="Bodoni MT" pitchFamily="18" charset="0"/>
              </a:rPr>
              <a:t>ruang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dirty="0" err="1">
                <a:latin typeface="Bodoni MT" pitchFamily="18" charset="0"/>
              </a:rPr>
              <a:t>lingkup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dirty="0" err="1">
                <a:latin typeface="Bodoni MT" pitchFamily="18" charset="0"/>
              </a:rPr>
              <a:t>paham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dirty="0" err="1">
                <a:latin typeface="Bodoni MT" pitchFamily="18" charset="0"/>
              </a:rPr>
              <a:t>konstitusi</a:t>
            </a:r>
            <a:r>
              <a:rPr lang="en-US" sz="3200" dirty="0">
                <a:latin typeface="Bodoni MT" pitchFamily="18" charset="0"/>
              </a:rPr>
              <a:t> (</a:t>
            </a:r>
            <a:r>
              <a:rPr lang="en-US" sz="3200" i="1" dirty="0" err="1">
                <a:latin typeface="Bodoni MT" pitchFamily="18" charset="0"/>
              </a:rPr>
              <a:t>Konstitusionalisme</a:t>
            </a:r>
            <a:r>
              <a:rPr lang="en-US" sz="3200" i="1" dirty="0">
                <a:latin typeface="Bodoni MT" pitchFamily="18" charset="0"/>
              </a:rPr>
              <a:t>) </a:t>
            </a:r>
            <a:r>
              <a:rPr lang="en-US" sz="3200" i="1" dirty="0" err="1">
                <a:latin typeface="Bodoni MT" pitchFamily="18" charset="0"/>
              </a:rPr>
              <a:t>terdiri</a:t>
            </a:r>
            <a:r>
              <a:rPr lang="en-US" sz="3200" i="1" dirty="0">
                <a:latin typeface="Bodoni MT" pitchFamily="18" charset="0"/>
              </a:rPr>
              <a:t> </a:t>
            </a:r>
            <a:r>
              <a:rPr lang="en-US" sz="3200" i="1" dirty="0" err="1">
                <a:latin typeface="Bodoni MT" pitchFamily="18" charset="0"/>
              </a:rPr>
              <a:t>dari</a:t>
            </a:r>
            <a:r>
              <a:rPr lang="en-US" sz="3200" i="1" dirty="0">
                <a:latin typeface="Bodoni MT" pitchFamily="18" charset="0"/>
              </a:rPr>
              <a:t> :</a:t>
            </a:r>
          </a:p>
          <a:p>
            <a:pPr marL="514350" indent="-514350" algn="just">
              <a:buAutoNum type="arabicPeriod"/>
            </a:pPr>
            <a:r>
              <a:rPr lang="fi-FI" sz="3200" dirty="0">
                <a:latin typeface="Bodoni MT" pitchFamily="18" charset="0"/>
              </a:rPr>
              <a:t>Anatomi kekuasaan (kekuasaan politik) tunduk pada hukum;</a:t>
            </a:r>
          </a:p>
          <a:p>
            <a:pPr marL="514350" indent="-514350" algn="just">
              <a:buAutoNum type="arabicPeriod"/>
            </a:pPr>
            <a:r>
              <a:rPr lang="en-US" sz="3200" dirty="0" err="1">
                <a:latin typeface="Bodoni MT" pitchFamily="18" charset="0"/>
              </a:rPr>
              <a:t>Jaminan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dirty="0" err="1">
                <a:latin typeface="Bodoni MT" pitchFamily="18" charset="0"/>
              </a:rPr>
              <a:t>dan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dirty="0" err="1">
                <a:latin typeface="Bodoni MT" pitchFamily="18" charset="0"/>
              </a:rPr>
              <a:t>perlindungan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dirty="0" err="1">
                <a:latin typeface="Bodoni MT" pitchFamily="18" charset="0"/>
              </a:rPr>
              <a:t>hak-hak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dirty="0" err="1">
                <a:latin typeface="Bodoni MT" pitchFamily="18" charset="0"/>
              </a:rPr>
              <a:t>asasi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dirty="0" err="1">
                <a:latin typeface="Bodoni MT" pitchFamily="18" charset="0"/>
              </a:rPr>
              <a:t>manusia</a:t>
            </a:r>
            <a:r>
              <a:rPr lang="en-US" sz="3200" dirty="0">
                <a:latin typeface="Bodoni MT" pitchFamily="18" charset="0"/>
              </a:rPr>
              <a:t>;</a:t>
            </a:r>
          </a:p>
          <a:p>
            <a:pPr marL="514350" indent="-514350" algn="just">
              <a:buAutoNum type="arabicPeriod"/>
            </a:pPr>
            <a:r>
              <a:rPr lang="en-US" sz="3200" dirty="0" err="1">
                <a:latin typeface="Bodoni MT" pitchFamily="18" charset="0"/>
              </a:rPr>
              <a:t>Peradilan</a:t>
            </a:r>
            <a:r>
              <a:rPr lang="en-US" sz="3200" dirty="0">
                <a:latin typeface="Bodoni MT" pitchFamily="18" charset="0"/>
              </a:rPr>
              <a:t> yang </a:t>
            </a:r>
            <a:r>
              <a:rPr lang="en-US" sz="3200" dirty="0" err="1">
                <a:latin typeface="Bodoni MT" pitchFamily="18" charset="0"/>
              </a:rPr>
              <a:t>bebas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dirty="0" err="1">
                <a:latin typeface="Bodoni MT" pitchFamily="18" charset="0"/>
              </a:rPr>
              <a:t>dan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dirty="0" err="1">
                <a:latin typeface="Bodoni MT" pitchFamily="18" charset="0"/>
              </a:rPr>
              <a:t>mandiri</a:t>
            </a:r>
            <a:r>
              <a:rPr lang="en-US" sz="3200" dirty="0">
                <a:latin typeface="Bodoni MT" pitchFamily="18" charset="0"/>
              </a:rPr>
              <a:t>;</a:t>
            </a:r>
          </a:p>
          <a:p>
            <a:pPr marL="514350" indent="-514350" algn="just">
              <a:buAutoNum type="arabicPeriod"/>
            </a:pPr>
            <a:r>
              <a:rPr lang="en-US" sz="3200" dirty="0" err="1">
                <a:latin typeface="Bodoni MT" pitchFamily="18" charset="0"/>
              </a:rPr>
              <a:t>Pertanggungjawaban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dirty="0" err="1">
                <a:latin typeface="Bodoni MT" pitchFamily="18" charset="0"/>
              </a:rPr>
              <a:t>kepada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dirty="0" err="1">
                <a:latin typeface="Bodoni MT" pitchFamily="18" charset="0"/>
              </a:rPr>
              <a:t>rakyat</a:t>
            </a:r>
            <a:r>
              <a:rPr lang="en-US" sz="3200" dirty="0">
                <a:latin typeface="Bodoni MT" pitchFamily="18" charset="0"/>
              </a:rPr>
              <a:t> </a:t>
            </a:r>
            <a:r>
              <a:rPr lang="en-US" sz="3200" i="1" dirty="0">
                <a:latin typeface="Bodoni MT" pitchFamily="18" charset="0"/>
              </a:rPr>
              <a:t>(</a:t>
            </a:r>
            <a:r>
              <a:rPr lang="en-US" sz="3200" i="1" dirty="0" err="1">
                <a:latin typeface="Bodoni MT" pitchFamily="18" charset="0"/>
              </a:rPr>
              <a:t>Akuntabilitas</a:t>
            </a:r>
            <a:r>
              <a:rPr lang="en-US" sz="3200" i="1" dirty="0">
                <a:latin typeface="Bodoni MT" pitchFamily="18" charset="0"/>
              </a:rPr>
              <a:t> </a:t>
            </a:r>
            <a:r>
              <a:rPr lang="en-US" sz="3200" i="1" dirty="0" err="1">
                <a:latin typeface="Bodoni MT" pitchFamily="18" charset="0"/>
              </a:rPr>
              <a:t>Publik</a:t>
            </a:r>
            <a:r>
              <a:rPr lang="en-US" sz="3200" i="1" dirty="0">
                <a:latin typeface="Bodoni MT" pitchFamily="18" charset="0"/>
              </a:rPr>
              <a:t>) </a:t>
            </a:r>
            <a:r>
              <a:rPr lang="en-US" sz="3200" i="1" dirty="0" err="1">
                <a:latin typeface="Bodoni MT" pitchFamily="18" charset="0"/>
              </a:rPr>
              <a:t>sebagai</a:t>
            </a:r>
            <a:r>
              <a:rPr lang="en-US" sz="3200" i="1" dirty="0">
                <a:latin typeface="Bodoni MT" pitchFamily="18" charset="0"/>
              </a:rPr>
              <a:t> </a:t>
            </a:r>
            <a:r>
              <a:rPr lang="en-US" sz="3200" i="1" dirty="0" err="1">
                <a:latin typeface="Bodoni MT" pitchFamily="18" charset="0"/>
              </a:rPr>
              <a:t>sendi</a:t>
            </a:r>
            <a:r>
              <a:rPr lang="en-US" sz="3200" i="1" dirty="0">
                <a:latin typeface="Bodoni MT" pitchFamily="18" charset="0"/>
              </a:rPr>
              <a:t> </a:t>
            </a:r>
            <a:r>
              <a:rPr lang="en-US" sz="3200" i="1" dirty="0" err="1">
                <a:latin typeface="Bodoni MT" pitchFamily="18" charset="0"/>
              </a:rPr>
              <a:t>utama</a:t>
            </a:r>
            <a:r>
              <a:rPr lang="en-US" sz="3200" i="1" dirty="0">
                <a:latin typeface="Bodoni MT" pitchFamily="18" charset="0"/>
              </a:rPr>
              <a:t> </a:t>
            </a:r>
            <a:r>
              <a:rPr lang="en-US" sz="3200" i="1" dirty="0" err="1">
                <a:latin typeface="Bodoni MT" pitchFamily="18" charset="0"/>
              </a:rPr>
              <a:t>dari</a:t>
            </a:r>
            <a:r>
              <a:rPr lang="en-US" sz="3200" i="1" dirty="0">
                <a:latin typeface="Bodoni MT" pitchFamily="18" charset="0"/>
              </a:rPr>
              <a:t> </a:t>
            </a:r>
            <a:r>
              <a:rPr lang="en-US" sz="3200" i="1" dirty="0" err="1">
                <a:latin typeface="Bodoni MT" pitchFamily="18" charset="0"/>
              </a:rPr>
              <a:t>asas</a:t>
            </a:r>
            <a:r>
              <a:rPr lang="en-US" sz="3200" i="1" dirty="0">
                <a:latin typeface="Bodoni MT" pitchFamily="18" charset="0"/>
              </a:rPr>
              <a:t> </a:t>
            </a:r>
            <a:r>
              <a:rPr lang="en-US" sz="3200" i="1" dirty="0" err="1">
                <a:latin typeface="Bodoni MT" pitchFamily="18" charset="0"/>
              </a:rPr>
              <a:t>kedaulatan</a:t>
            </a:r>
            <a:r>
              <a:rPr lang="en-US" sz="3200" i="1" dirty="0">
                <a:latin typeface="Bodoni MT" pitchFamily="18" charset="0"/>
              </a:rPr>
              <a:t> </a:t>
            </a:r>
            <a:r>
              <a:rPr lang="en-US" sz="3200" i="1" dirty="0" err="1">
                <a:latin typeface="Bodoni MT" pitchFamily="18" charset="0"/>
              </a:rPr>
              <a:t>rakyat</a:t>
            </a:r>
            <a:endParaRPr lang="en-US" sz="3200" i="1" dirty="0">
              <a:latin typeface="Bodoni MT" pitchFamily="18" charset="0"/>
            </a:endParaRPr>
          </a:p>
          <a:p>
            <a:pPr algn="just"/>
            <a:endParaRPr lang="en-US" sz="3200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</a:t>
            </a:r>
            <a:r>
              <a:rPr lang="en-US" dirty="0" err="1"/>
              <a:t>Konstitusi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D021E-FC2D-AAEC-8401-6438AB75A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5449455"/>
          </a:xfrm>
        </p:spPr>
        <p:txBody>
          <a:bodyPr/>
          <a:lstStyle/>
          <a:p>
            <a:pPr algn="just"/>
            <a:r>
              <a:rPr lang="en-US" dirty="0" err="1"/>
              <a:t>Konstitusi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“</a:t>
            </a:r>
            <a:r>
              <a:rPr lang="en-US" dirty="0" err="1"/>
              <a:t>constituer</a:t>
            </a:r>
            <a:r>
              <a:rPr lang="en-US" dirty="0"/>
              <a:t>” </a:t>
            </a:r>
            <a:r>
              <a:rPr lang="en-US" dirty="0" err="1"/>
              <a:t>dalam</a:t>
            </a:r>
            <a:r>
              <a:rPr lang="en-US" dirty="0"/>
              <a:t> Bahasa </a:t>
            </a:r>
            <a:r>
              <a:rPr lang="en-US" dirty="0" err="1"/>
              <a:t>Prancis</a:t>
            </a:r>
            <a:r>
              <a:rPr lang="en-US" dirty="0"/>
              <a:t> yang </a:t>
            </a:r>
            <a:r>
              <a:rPr lang="en-US" dirty="0" err="1"/>
              <a:t>artinya</a:t>
            </a:r>
            <a:r>
              <a:rPr lang="en-US" dirty="0"/>
              <a:t> “</a:t>
            </a:r>
            <a:r>
              <a:rPr lang="en-US" dirty="0" err="1"/>
              <a:t>membentuk</a:t>
            </a:r>
            <a:r>
              <a:rPr lang="en-US" dirty="0"/>
              <a:t>”.</a:t>
            </a:r>
          </a:p>
          <a:p>
            <a:pPr algn="just"/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konstitusi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negara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dan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negara.</a:t>
            </a:r>
          </a:p>
          <a:p>
            <a:pPr algn="just"/>
            <a:r>
              <a:rPr lang="en-US" dirty="0" err="1"/>
              <a:t>Istilah</a:t>
            </a:r>
            <a:r>
              <a:rPr lang="en-US" dirty="0"/>
              <a:t> “</a:t>
            </a:r>
            <a:r>
              <a:rPr lang="en-US" dirty="0" err="1"/>
              <a:t>Undang-Undang</a:t>
            </a:r>
            <a:r>
              <a:rPr lang="en-US" dirty="0"/>
              <a:t> Dasar”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terjemahan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“ </a:t>
            </a:r>
            <a:r>
              <a:rPr lang="en-US" dirty="0" err="1"/>
              <a:t>Grondwet</a:t>
            </a:r>
            <a:r>
              <a:rPr lang="en-US" dirty="0"/>
              <a:t>”</a:t>
            </a:r>
          </a:p>
          <a:p>
            <a:pPr algn="just"/>
            <a:r>
              <a:rPr lang="en-US" dirty="0"/>
              <a:t>Wet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Grond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dasar</a:t>
            </a:r>
            <a:endParaRPr lang="en-US" dirty="0"/>
          </a:p>
          <a:p>
            <a:pPr algn="just"/>
            <a:r>
              <a:rPr lang="en-US" i="1" dirty="0" err="1"/>
              <a:t>Pengertian</a:t>
            </a:r>
            <a:r>
              <a:rPr lang="en-US" i="1" dirty="0"/>
              <a:t> </a:t>
            </a:r>
            <a:r>
              <a:rPr lang="en-US" i="1" dirty="0" err="1"/>
              <a:t>Konstitusi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praktik</a:t>
            </a:r>
            <a:r>
              <a:rPr lang="en-US" i="1" dirty="0"/>
              <a:t>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berarti</a:t>
            </a:r>
            <a:r>
              <a:rPr lang="en-US" i="1" dirty="0"/>
              <a:t> </a:t>
            </a:r>
            <a:r>
              <a:rPr lang="en-US" i="1" dirty="0" err="1"/>
              <a:t>lebih</a:t>
            </a:r>
            <a:r>
              <a:rPr lang="en-US" i="1" dirty="0"/>
              <a:t> </a:t>
            </a:r>
            <a:r>
              <a:rPr lang="en-US" i="1" dirty="0" err="1"/>
              <a:t>luas</a:t>
            </a:r>
            <a:r>
              <a:rPr lang="en-US" i="1" dirty="0"/>
              <a:t> </a:t>
            </a:r>
            <a:r>
              <a:rPr lang="en-US" i="1" dirty="0" err="1"/>
              <a:t>daripada</a:t>
            </a:r>
            <a:r>
              <a:rPr lang="en-US" i="1" dirty="0"/>
              <a:t> </a:t>
            </a:r>
            <a:r>
              <a:rPr lang="en-US" i="1" dirty="0" err="1"/>
              <a:t>pengertian</a:t>
            </a:r>
            <a:r>
              <a:rPr lang="en-US" i="1" dirty="0"/>
              <a:t> </a:t>
            </a:r>
            <a:r>
              <a:rPr lang="en-US" i="1" dirty="0" err="1"/>
              <a:t>Undang-Undang</a:t>
            </a:r>
            <a:r>
              <a:rPr lang="en-US" i="1" dirty="0"/>
              <a:t> Dasar, </a:t>
            </a:r>
            <a:r>
              <a:rPr lang="en-US" i="1" dirty="0" err="1"/>
              <a:t>tetapi</a:t>
            </a:r>
            <a:r>
              <a:rPr lang="en-US" i="1" dirty="0"/>
              <a:t> </a:t>
            </a:r>
            <a:r>
              <a:rPr lang="en-US" i="1" dirty="0" err="1"/>
              <a:t>terdapat</a:t>
            </a:r>
            <a:r>
              <a:rPr lang="en-US" i="1" dirty="0"/>
              <a:t> juga </a:t>
            </a:r>
            <a:r>
              <a:rPr lang="en-US" i="1" dirty="0" err="1"/>
              <a:t>ahli</a:t>
            </a:r>
            <a:r>
              <a:rPr lang="en-US" i="1" dirty="0"/>
              <a:t> yang </a:t>
            </a:r>
            <a:r>
              <a:rPr lang="en-US" i="1" dirty="0" err="1"/>
              <a:t>menyamakan</a:t>
            </a:r>
            <a:r>
              <a:rPr lang="en-US" i="1" dirty="0"/>
              <a:t> </a:t>
            </a:r>
            <a:r>
              <a:rPr lang="en-US" i="1" dirty="0" err="1"/>
              <a:t>antara</a:t>
            </a:r>
            <a:r>
              <a:rPr lang="en-US" i="1" dirty="0"/>
              <a:t> </a:t>
            </a:r>
            <a:r>
              <a:rPr lang="en-US" i="1" dirty="0" err="1"/>
              <a:t>Konstitusi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Undang-Undang</a:t>
            </a:r>
            <a:r>
              <a:rPr lang="en-US" i="1" dirty="0"/>
              <a:t> Dasar</a:t>
            </a:r>
          </a:p>
        </p:txBody>
      </p:sp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5821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Prof. Dr.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Jimly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Asshidiqie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Konstitusi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penentu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pembatas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kekuasaan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pengatur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kekuasaan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pengatur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kekuasaan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pemberi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legitimasi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kekuasaan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ataupun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penyelenggaraan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kekuasaan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penyalur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pengalih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kewenangan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kekuasaan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asli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(yang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demokrasi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rakyat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i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 startAt="5"/>
            </a:pPr>
            <a:r>
              <a:rPr lang="en-US" sz="2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simbolik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pemersatu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(symbol of unity), </a:t>
            </a:r>
            <a:r>
              <a:rPr lang="en-US" sz="2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rujukan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keagungan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kebangsaan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(identity of nation), </a:t>
            </a:r>
            <a:r>
              <a:rPr lang="en-US" sz="2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 of ceremony. 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sv-SE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 sebagai sarana pengendalian masyarakat (</a:t>
            </a:r>
            <a:r>
              <a:rPr lang="sv-SE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control), baik dalam arti sempit hanya di bidang politik, maupun dalam arti luas mencakup bidang sosial dan ekonomi. 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sarana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perekayasa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pembaruan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engineering </a:t>
            </a:r>
            <a:r>
              <a:rPr lang="en-US" sz="2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reform) </a:t>
            </a:r>
          </a:p>
          <a:p>
            <a:pPr marL="514350" indent="-514350">
              <a:buFont typeface="+mj-lt"/>
              <a:buAutoNum type="arabicPeriod" startAt="5"/>
            </a:pP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0412-377E-8816-D10A-FFE6A44C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207" y="1978243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SEKIAN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107610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Konstitusi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292" y="147783"/>
            <a:ext cx="5980307" cy="58189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Bagi</a:t>
            </a:r>
            <a:r>
              <a:rPr lang="en-US" dirty="0"/>
              <a:t> para </a:t>
            </a:r>
            <a:r>
              <a:rPr lang="en-US" dirty="0" err="1"/>
              <a:t>sarjana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“constitution”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peraturan-peraturan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yang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yang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mengikat</a:t>
            </a:r>
            <a:r>
              <a:rPr lang="en-US" dirty="0"/>
              <a:t> </a:t>
            </a:r>
            <a:r>
              <a:rPr lang="en-US" dirty="0" err="1"/>
              <a:t>cara-cara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  <a:p>
            <a:pPr algn="just"/>
            <a:r>
              <a:rPr lang="en-US" dirty="0" err="1"/>
              <a:t>Dalam</a:t>
            </a:r>
            <a:r>
              <a:rPr lang="en-US" dirty="0"/>
              <a:t> Bahasa </a:t>
            </a:r>
            <a:r>
              <a:rPr lang="en-US" dirty="0" err="1"/>
              <a:t>latin</a:t>
            </a:r>
            <a:r>
              <a:rPr lang="en-US" dirty="0"/>
              <a:t>, kata </a:t>
            </a:r>
            <a:r>
              <a:rPr lang="en-US" dirty="0" err="1"/>
              <a:t>konstitusi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 kata “ </a:t>
            </a:r>
            <a:r>
              <a:rPr lang="en-US" b="1" dirty="0"/>
              <a:t>cume</a:t>
            </a:r>
            <a:r>
              <a:rPr lang="en-US" dirty="0"/>
              <a:t>” dan “</a:t>
            </a:r>
            <a:r>
              <a:rPr lang="en-US" b="1" dirty="0" err="1"/>
              <a:t>statuere</a:t>
            </a:r>
            <a:r>
              <a:rPr lang="en-US" dirty="0"/>
              <a:t>”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preposisi</a:t>
            </a:r>
            <a:r>
              <a:rPr lang="en-US" dirty="0"/>
              <a:t> yang </a:t>
            </a:r>
            <a:r>
              <a:rPr lang="en-US" dirty="0" err="1"/>
              <a:t>berarti</a:t>
            </a:r>
            <a:r>
              <a:rPr lang="en-US" dirty="0"/>
              <a:t> “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…” </a:t>
            </a:r>
            <a:r>
              <a:rPr lang="en-US" dirty="0" err="1"/>
              <a:t>sedangkan</a:t>
            </a:r>
            <a:r>
              <a:rPr lang="en-US" dirty="0"/>
              <a:t> kata “stare”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. Atas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“</a:t>
            </a:r>
            <a:r>
              <a:rPr lang="en-US" dirty="0" err="1"/>
              <a:t>statuere</a:t>
            </a:r>
            <a:r>
              <a:rPr lang="en-US" dirty="0"/>
              <a:t>” </a:t>
            </a:r>
            <a:r>
              <a:rPr lang="en-US" dirty="0" err="1"/>
              <a:t>memiliki</a:t>
            </a:r>
            <a:r>
              <a:rPr lang="en-US" dirty="0"/>
              <a:t> arti “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agar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mendirikan</a:t>
            </a:r>
            <a:r>
              <a:rPr lang="en-US" dirty="0"/>
              <a:t> / </a:t>
            </a:r>
            <a:r>
              <a:rPr lang="en-US" dirty="0" err="1"/>
              <a:t>menetapkan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“constitution” (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)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dan “</a:t>
            </a:r>
            <a:r>
              <a:rPr lang="en-US" dirty="0" err="1"/>
              <a:t>constitusiones</a:t>
            </a:r>
            <a:r>
              <a:rPr lang="en-US" dirty="0"/>
              <a:t>” (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jamak</a:t>
            </a:r>
            <a:r>
              <a:rPr lang="en-US" dirty="0"/>
              <a:t>)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.</a:t>
            </a:r>
          </a:p>
        </p:txBody>
      </p:sp>
      <p:grpSp>
        <p:nvGrpSpPr>
          <p:cNvPr id="10" name="Group 9" descr="Info">
            <a:extLst>
              <a:ext uri="{FF2B5EF4-FFF2-40B4-BE49-F238E27FC236}">
                <a16:creationId xmlns:a16="http://schemas.microsoft.com/office/drawing/2014/main" id="{04EACC33-3BBF-4195-8927-841FEBB364AD}"/>
              </a:ext>
            </a:extLst>
          </p:cNvPr>
          <p:cNvGrpSpPr/>
          <p:nvPr/>
        </p:nvGrpSpPr>
        <p:grpSpPr>
          <a:xfrm>
            <a:off x="4637454" y="253047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70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2E82B9-F456-40F1-B8DB-6E093CB97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481840"/>
              </p:ext>
            </p:extLst>
          </p:nvPr>
        </p:nvGraphicFramePr>
        <p:xfrm>
          <a:off x="0" y="0"/>
          <a:ext cx="12192000" cy="7864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45327105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4618692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39101754"/>
                    </a:ext>
                  </a:extLst>
                </a:gridCol>
              </a:tblGrid>
              <a:tr h="859164">
                <a:tc gridSpan="3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Pengertian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Konstitusi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menuru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Ahli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072504"/>
                  </a:ext>
                </a:extLst>
              </a:tr>
              <a:tr h="1061631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Tokoh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menyamakan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pengertian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konstitusi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Undang-Undang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Dasar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Tokoh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membedakan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pengertian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Konstitusi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Undang-Undang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Dasar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826714"/>
                  </a:ext>
                </a:extLst>
              </a:tr>
              <a:tr h="19716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C.F. Strong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bukunya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 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 political constitution”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menyatakan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bahwa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konstitusi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adalah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 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frame of political society,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orginised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thougt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by law, that is to say on in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wich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las has established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permantent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institutions with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recoqnised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functions and definite rights.</a:t>
                      </a:r>
                    </a:p>
                    <a:p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diatas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bahwa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Konstitusi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disederhanakan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rumusannya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kerangka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negara yang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diorganisasikan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mana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menetapkan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Pengaturan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mengenai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pendirian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Lembaga-Lembaga yang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</a:t>
                      </a:r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Fungsi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alat-alat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kelengkapan</a:t>
                      </a:r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Hak-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hak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tertentu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ditetapkan</a:t>
                      </a:r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Menurut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F. Lassalle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bukunya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 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uber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verfassungswesen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membagi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konstitusi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dua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pengertian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Pengertian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sosiologis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politis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sociologiche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politische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begrip)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Konstitusi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adalah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sinthese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faktor-faktor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kekuataan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nyata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dereele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machtsfactoren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masyarakat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Jadi,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konstitusi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menggambarkan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hubungan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antara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kekuasaan-kekuasaan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nyata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suatu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negara.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Kekuasaan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tersebut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diantaranya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Raja,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Parlemen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Kabinet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pressure groups, dan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partai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politik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itulah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sesungguhnya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konstitusi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Pengertian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Yuridis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yuridis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begrip).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Konstitusi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adalah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suatu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memuat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bangunan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negara dan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sendi-sendi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pemerintahan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148674"/>
                  </a:ext>
                </a:extLst>
              </a:tr>
              <a:tr h="85086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K.C.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Wheare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bukunya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 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 Constitution”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mengartikan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konstitusi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keseluruhan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ketatanegaraan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suatu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negara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berupa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Kumpulan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peraturan-peraturan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membentuk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mengatur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memerintah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suatu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pemerintahan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negara.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disini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merupakan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gabungan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antara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ketentuan-ketentuan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sifat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(legal) dan yang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sifat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(non legal). </a:t>
                      </a:r>
                    </a:p>
                    <a:p>
                      <a:pPr algn="just"/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Konstitusi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dunia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politik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dibagi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menjadi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dua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pengertian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yakni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arti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luas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Konstitusi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pemerintahan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suatu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negara dan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merupakan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himpunan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mendasari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serta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mengatur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pemerintahan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menyelenggarakan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tugas-tugasnya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arti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sempit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Konstitusi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diartikan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legal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lapangan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ketatanegaraan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suatu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negara yang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dimuat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suatu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beberapa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yang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terkait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lain.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393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3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618" y="2041242"/>
            <a:ext cx="7056582" cy="4599703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pPr algn="just"/>
            <a:r>
              <a:rPr lang="en-US" dirty="0" err="1">
                <a:latin typeface="+mj-lt"/>
              </a:rPr>
              <a:t>Didalam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karyanya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Politica</a:t>
            </a:r>
            <a:r>
              <a:rPr lang="en-US" dirty="0">
                <a:latin typeface="+mj-lt"/>
              </a:rPr>
              <a:t>”, Aristoteles </a:t>
            </a:r>
            <a:r>
              <a:rPr lang="en-US" dirty="0" err="1">
                <a:latin typeface="+mj-lt"/>
              </a:rPr>
              <a:t>menyatakan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bahwa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suatu</a:t>
            </a:r>
            <a:r>
              <a:rPr lang="en-US" dirty="0">
                <a:latin typeface="+mj-lt"/>
              </a:rPr>
              <a:t> negara yang </a:t>
            </a:r>
            <a:r>
              <a:rPr lang="en-US" dirty="0" err="1">
                <a:latin typeface="+mj-lt"/>
              </a:rPr>
              <a:t>baik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adalah</a:t>
            </a:r>
            <a:r>
              <a:rPr lang="en-US" dirty="0">
                <a:latin typeface="+mj-lt"/>
              </a:rPr>
              <a:t> negara yang </a:t>
            </a:r>
            <a:r>
              <a:rPr lang="en-US" dirty="0" err="1">
                <a:latin typeface="+mj-lt"/>
              </a:rPr>
              <a:t>diperintah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konstitusi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berkedaulatan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hukum</a:t>
            </a:r>
            <a:r>
              <a:rPr lang="en-US" dirty="0">
                <a:latin typeface="+mj-lt"/>
              </a:rPr>
              <a:t>. Ada </a:t>
            </a:r>
            <a:r>
              <a:rPr lang="en-US" dirty="0" err="1">
                <a:latin typeface="+mj-lt"/>
              </a:rPr>
              <a:t>tiga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unsur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pemerintahan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berkonstitusi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yakni</a:t>
            </a:r>
            <a:r>
              <a:rPr lang="en-US" dirty="0">
                <a:latin typeface="+mj-lt"/>
              </a:rPr>
              <a:t>:</a:t>
            </a:r>
          </a:p>
          <a:p>
            <a:pPr marL="628650" indent="-268288" algn="just">
              <a:buAutoNum type="arabicPeriod"/>
            </a:pPr>
            <a:r>
              <a:rPr lang="en-US" dirty="0" err="1">
                <a:latin typeface="+mj-lt"/>
              </a:rPr>
              <a:t>Pemerintahan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dilaksanakan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kepentingan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umum</a:t>
            </a:r>
            <a:r>
              <a:rPr lang="en-US" dirty="0">
                <a:latin typeface="+mj-lt"/>
              </a:rPr>
              <a:t>.</a:t>
            </a:r>
          </a:p>
          <a:p>
            <a:pPr marL="628650" indent="-268288" algn="just">
              <a:buAutoNum type="arabicPeriod"/>
            </a:pPr>
            <a:r>
              <a:rPr lang="en-US" dirty="0" err="1">
                <a:latin typeface="+mj-lt"/>
              </a:rPr>
              <a:t>Pemerintahan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dilaksanakan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menurut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hukum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berdasarkan</a:t>
            </a:r>
            <a:r>
              <a:rPr lang="en-US" dirty="0">
                <a:latin typeface="+mj-lt"/>
              </a:rPr>
              <a:t> pada </a:t>
            </a:r>
            <a:r>
              <a:rPr lang="en-US" dirty="0" err="1">
                <a:latin typeface="+mj-lt"/>
              </a:rPr>
              <a:t>ketentuan-ketentuan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umum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bukan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hukum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dibuat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secara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sewenang-wenang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mengesampingkan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konvensi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konstitusi</a:t>
            </a:r>
            <a:endParaRPr lang="en-US" dirty="0">
              <a:latin typeface="+mj-lt"/>
            </a:endParaRPr>
          </a:p>
          <a:p>
            <a:pPr marL="628650" indent="-268288" algn="just">
              <a:buAutoNum type="arabicPeriod"/>
            </a:pPr>
            <a:r>
              <a:rPr lang="en-US" dirty="0" err="1">
                <a:latin typeface="+mj-lt"/>
              </a:rPr>
              <a:t>Pemerintahan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berkonstitusi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berarti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pemerintahan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dilaksanakan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kehendak</a:t>
            </a:r>
            <a:r>
              <a:rPr lang="en-US" dirty="0">
                <a:latin typeface="+mj-lt"/>
              </a:rPr>
              <a:t> rakyat, </a:t>
            </a:r>
            <a:r>
              <a:rPr lang="en-US" dirty="0" err="1">
                <a:latin typeface="+mj-lt"/>
              </a:rPr>
              <a:t>bukan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berupa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paksaan-tekanan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dilaksanakan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pemerintahan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despotik</a:t>
            </a:r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4B77A5-6526-E0B9-7786-F03DDBE0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9ED945F-5ABC-EE24-4B9D-33CD8DE6EF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9" r="23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767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607052-B34B-FDC6-7E43-83E61B264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73" y="1713614"/>
            <a:ext cx="4126807" cy="313948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1DE79D6-3A9D-9E6C-F0B0-713364992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319" y="951346"/>
            <a:ext cx="5687754" cy="49177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Aristoteles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“</a:t>
            </a:r>
            <a:r>
              <a:rPr lang="en-US" dirty="0" err="1"/>
              <a:t>Konstitusi</a:t>
            </a:r>
            <a:r>
              <a:rPr lang="en-US" dirty="0"/>
              <a:t>”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negara dan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badan </a:t>
            </a:r>
            <a:r>
              <a:rPr lang="en-US" dirty="0" err="1"/>
              <a:t>pemerintahan</a:t>
            </a:r>
            <a:r>
              <a:rPr lang="en-US" dirty="0"/>
              <a:t> dan </a:t>
            </a:r>
            <a:r>
              <a:rPr lang="en-US" dirty="0" err="1"/>
              <a:t>masyarakat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konstitusi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aturan-aturan</a:t>
            </a:r>
            <a:r>
              <a:rPr lang="en-US" dirty="0"/>
              <a:t> dan </a:t>
            </a:r>
            <a:r>
              <a:rPr lang="en-US" dirty="0" err="1"/>
              <a:t>penguasa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negara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aturan-aturan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Menurut</a:t>
            </a:r>
            <a:r>
              <a:rPr lang="en-US" dirty="0"/>
              <a:t> Sri </a:t>
            </a:r>
            <a:r>
              <a:rPr lang="en-US" dirty="0" err="1"/>
              <a:t>Soemantri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esensi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negara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berkonstitusi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hak-hak</a:t>
            </a:r>
            <a:r>
              <a:rPr lang="en-US" dirty="0"/>
              <a:t> </a:t>
            </a:r>
            <a:r>
              <a:rPr lang="en-US" dirty="0" err="1"/>
              <a:t>asasi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Atas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konstitusi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negara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“ </a:t>
            </a:r>
            <a:r>
              <a:rPr lang="en-US" b="1" dirty="0" err="1">
                <a:solidFill>
                  <a:srgbClr val="FF0000"/>
                </a:solidFill>
              </a:rPr>
              <a:t>conditio</a:t>
            </a:r>
            <a:r>
              <a:rPr lang="en-US" b="1" dirty="0">
                <a:solidFill>
                  <a:srgbClr val="FF0000"/>
                </a:solidFill>
              </a:rPr>
              <a:t> sine </a:t>
            </a:r>
            <a:r>
              <a:rPr lang="en-US" b="1" dirty="0" err="1">
                <a:solidFill>
                  <a:srgbClr val="FF0000"/>
                </a:solidFill>
              </a:rPr>
              <a:t>quanon</a:t>
            </a:r>
            <a:r>
              <a:rPr lang="en-US" b="1" dirty="0">
                <a:solidFill>
                  <a:srgbClr val="FF0000"/>
                </a:solidFill>
              </a:rPr>
              <a:t>”</a:t>
            </a:r>
          </a:p>
          <a:p>
            <a:pPr algn="just"/>
            <a:r>
              <a:rPr lang="en-US" b="1" i="1" dirty="0">
                <a:solidFill>
                  <a:srgbClr val="FF0000"/>
                </a:solidFill>
              </a:rPr>
              <a:t>Di </a:t>
            </a:r>
            <a:r>
              <a:rPr lang="en-US" b="1" i="1" dirty="0" err="1">
                <a:solidFill>
                  <a:srgbClr val="FF0000"/>
                </a:solidFill>
              </a:rPr>
              <a:t>abad</a:t>
            </a:r>
            <a:r>
              <a:rPr lang="en-US" b="1" i="1" dirty="0">
                <a:solidFill>
                  <a:srgbClr val="FF0000"/>
                </a:solidFill>
              </a:rPr>
              <a:t> 20 </a:t>
            </a:r>
            <a:r>
              <a:rPr lang="en-US" b="1" i="1" dirty="0" err="1">
                <a:solidFill>
                  <a:srgbClr val="FF0000"/>
                </a:solidFill>
              </a:rPr>
              <a:t>ini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tidak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ada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suatu</a:t>
            </a:r>
            <a:r>
              <a:rPr lang="en-US" b="1" i="1" dirty="0">
                <a:solidFill>
                  <a:srgbClr val="FF0000"/>
                </a:solidFill>
              </a:rPr>
              <a:t> negara pun </a:t>
            </a:r>
            <a:r>
              <a:rPr lang="en-US" b="1" i="1" dirty="0" err="1">
                <a:solidFill>
                  <a:srgbClr val="FF0000"/>
                </a:solidFill>
              </a:rPr>
              <a:t>didunia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ini</a:t>
            </a:r>
            <a:r>
              <a:rPr lang="en-US" b="1" i="1" dirty="0">
                <a:solidFill>
                  <a:srgbClr val="FF0000"/>
                </a:solidFill>
              </a:rPr>
              <a:t> yang </a:t>
            </a:r>
            <a:r>
              <a:rPr lang="en-US" b="1" i="1" dirty="0" err="1">
                <a:solidFill>
                  <a:srgbClr val="FF0000"/>
                </a:solidFill>
              </a:rPr>
              <a:t>menganggap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sebagai</a:t>
            </a:r>
            <a:r>
              <a:rPr lang="en-US" b="1" i="1" dirty="0">
                <a:solidFill>
                  <a:srgbClr val="FF0000"/>
                </a:solidFill>
              </a:rPr>
              <a:t> negara modern </a:t>
            </a:r>
            <a:r>
              <a:rPr lang="en-US" b="1" i="1" dirty="0" err="1">
                <a:solidFill>
                  <a:srgbClr val="FF0000"/>
                </a:solidFill>
              </a:rPr>
              <a:t>tanpa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menyebutkan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dirinya</a:t>
            </a:r>
            <a:r>
              <a:rPr lang="en-US" b="1" i="1" dirty="0">
                <a:solidFill>
                  <a:srgbClr val="FF0000"/>
                </a:solidFill>
              </a:rPr>
              <a:t> negara </a:t>
            </a:r>
            <a:r>
              <a:rPr lang="en-US" b="1" i="1" dirty="0" err="1">
                <a:solidFill>
                  <a:srgbClr val="FF0000"/>
                </a:solidFill>
              </a:rPr>
              <a:t>berdasarkan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hukum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</a:p>
          <a:p>
            <a:pPr algn="just"/>
            <a:br>
              <a:rPr lang="en-US" b="1" i="1" dirty="0">
                <a:solidFill>
                  <a:srgbClr val="FF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3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Konstitusi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dalam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prespektif</a:t>
            </a:r>
            <a:r>
              <a:rPr lang="en-US" sz="4000" dirty="0">
                <a:solidFill>
                  <a:schemeClr val="tx1"/>
                </a:solidFill>
              </a:rPr>
              <a:t> Sejarah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and with a gavel">
            <a:extLst>
              <a:ext uri="{FF2B5EF4-FFF2-40B4-BE49-F238E27FC236}">
                <a16:creationId xmlns:a16="http://schemas.microsoft.com/office/drawing/2014/main" id="{DED7166B-C68C-96AC-C240-4567AD834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4" y="0"/>
            <a:ext cx="3960492" cy="277509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FFBDD01-BE46-D3A4-E73C-B2F1FD4DC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973289" cy="2775098"/>
          </a:xfrm>
        </p:spPr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94469FC-0286-10AB-DF61-A6E47E8ED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670" y="138223"/>
            <a:ext cx="6890275" cy="654965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Negara pada zaman Yunani </a:t>
            </a:r>
            <a:r>
              <a:rPr lang="en-US" dirty="0" err="1"/>
              <a:t>disebut</a:t>
            </a:r>
            <a:r>
              <a:rPr lang="en-US" dirty="0"/>
              <a:t> “Polis”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juga “Negara Kota”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kekhususan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demokrasi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Pada </a:t>
            </a:r>
            <a:r>
              <a:rPr lang="en-US" dirty="0" err="1"/>
              <a:t>abad</a:t>
            </a:r>
            <a:r>
              <a:rPr lang="en-US" dirty="0"/>
              <a:t> </a:t>
            </a:r>
            <a:r>
              <a:rPr lang="en-US" dirty="0" err="1"/>
              <a:t>pertengahan</a:t>
            </a:r>
            <a:r>
              <a:rPr lang="en-US" dirty="0"/>
              <a:t>, negara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“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” yang </a:t>
            </a:r>
            <a:r>
              <a:rPr lang="en-US" dirty="0" err="1"/>
              <a:t>disebut</a:t>
            </a:r>
            <a:r>
              <a:rPr lang="en-US" dirty="0"/>
              <a:t> “ civitas </a:t>
            </a:r>
            <a:r>
              <a:rPr lang="en-US" dirty="0" err="1"/>
              <a:t>terena</a:t>
            </a:r>
            <a:r>
              <a:rPr lang="en-US" dirty="0"/>
              <a:t>” (</a:t>
            </a:r>
            <a:r>
              <a:rPr lang="en-US" dirty="0" err="1"/>
              <a:t>keduniawian</a:t>
            </a:r>
            <a:r>
              <a:rPr lang="en-US" dirty="0"/>
              <a:t>) </a:t>
            </a:r>
            <a:r>
              <a:rPr lang="en-US" dirty="0" err="1"/>
              <a:t>disamping</a:t>
            </a:r>
            <a:r>
              <a:rPr lang="en-US" dirty="0"/>
              <a:t> “civitas </a:t>
            </a:r>
            <a:r>
              <a:rPr lang="en-US" dirty="0" err="1"/>
              <a:t>dei</a:t>
            </a:r>
            <a:r>
              <a:rPr lang="en-US" dirty="0"/>
              <a:t>” (</a:t>
            </a:r>
            <a:r>
              <a:rPr lang="en-US" dirty="0" err="1"/>
              <a:t>keagamaan</a:t>
            </a:r>
            <a:r>
              <a:rPr lang="en-US" dirty="0"/>
              <a:t>) dan “civitas academia” (</a:t>
            </a:r>
            <a:r>
              <a:rPr lang="en-US" dirty="0" err="1"/>
              <a:t>ilmiah</a:t>
            </a:r>
            <a:r>
              <a:rPr lang="en-US" dirty="0"/>
              <a:t>)</a:t>
            </a:r>
          </a:p>
          <a:p>
            <a:pPr algn="just"/>
            <a:r>
              <a:rPr lang="en-US" dirty="0"/>
              <a:t>Pada </a:t>
            </a:r>
            <a:r>
              <a:rPr lang="en-US" dirty="0" err="1"/>
              <a:t>abad</a:t>
            </a:r>
            <a:r>
              <a:rPr lang="en-US" dirty="0"/>
              <a:t> modern, negara </a:t>
            </a:r>
            <a:r>
              <a:rPr lang="en-US" dirty="0" err="1"/>
              <a:t>adalah</a:t>
            </a:r>
            <a:r>
              <a:rPr lang="en-US" dirty="0"/>
              <a:t> “</a:t>
            </a:r>
            <a:r>
              <a:rPr lang="en-US" dirty="0" err="1"/>
              <a:t>milik</a:t>
            </a:r>
            <a:r>
              <a:rPr lang="en-US" dirty="0"/>
              <a:t>” </a:t>
            </a:r>
            <a:r>
              <a:rPr lang="en-US" dirty="0" err="1"/>
              <a:t>suatu</a:t>
            </a:r>
            <a:r>
              <a:rPr lang="en-US" dirty="0"/>
              <a:t> “</a:t>
            </a:r>
            <a:r>
              <a:rPr lang="en-US" dirty="0" err="1"/>
              <a:t>dynasti</a:t>
            </a:r>
            <a:r>
              <a:rPr lang="en-US" dirty="0"/>
              <a:t>/imperium”,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exesnya</a:t>
            </a:r>
            <a:r>
              <a:rPr lang="en-US" dirty="0"/>
              <a:t> yang paling </a:t>
            </a:r>
            <a:r>
              <a:rPr lang="en-US" dirty="0" err="1"/>
              <a:t>menonjol</a:t>
            </a:r>
            <a:r>
              <a:rPr lang="en-US" dirty="0"/>
              <a:t> Nampak pada </a:t>
            </a:r>
            <a:r>
              <a:rPr lang="en-US" dirty="0" err="1"/>
              <a:t>ungkapan</a:t>
            </a:r>
            <a:r>
              <a:rPr lang="en-US" dirty="0"/>
              <a:t> “</a:t>
            </a:r>
            <a:r>
              <a:rPr lang="en-US" i="1" dirty="0"/>
              <a:t> </a:t>
            </a:r>
            <a:r>
              <a:rPr lang="en-US" dirty="0" err="1"/>
              <a:t>L’etat</a:t>
            </a:r>
            <a:r>
              <a:rPr lang="en-US" dirty="0"/>
              <a:t>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moi</a:t>
            </a:r>
            <a:r>
              <a:rPr lang="en-US" dirty="0"/>
              <a:t>”</a:t>
            </a:r>
          </a:p>
          <a:p>
            <a:pPr algn="just"/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historis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“negara”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hakekatnya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“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status </a:t>
            </a:r>
            <a:r>
              <a:rPr lang="en-US" dirty="0" err="1"/>
              <a:t>tertentu</a:t>
            </a:r>
            <a:r>
              <a:rPr lang="en-US" dirty="0"/>
              <a:t> (</a:t>
            </a:r>
            <a:r>
              <a:rPr lang="en-US" dirty="0" err="1"/>
              <a:t>staat</a:t>
            </a:r>
            <a:r>
              <a:rPr lang="en-US"/>
              <a:t>-state)”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2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6DB04AA-2B2C-4162-AD6D-1FF80268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Konstitusi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Yunani</a:t>
            </a:r>
          </a:p>
        </p:txBody>
      </p:sp>
      <p:pic>
        <p:nvPicPr>
          <p:cNvPr id="11" name="Picture Placeholder 10" descr="A picture containing sky, water, outdoor, person. It also reflects philosophy, peace&#10;&#10;">
            <a:extLst>
              <a:ext uri="{FF2B5EF4-FFF2-40B4-BE49-F238E27FC236}">
                <a16:creationId xmlns:a16="http://schemas.microsoft.com/office/drawing/2014/main" id="{94B2FFE9-6D1F-4DC1-8532-95405973AB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CBAAA8-DE36-46A7-8728-72C3486FD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4292599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pPr marL="373063" indent="-285750" algn="just"/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Bagi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Filsuf-filsuf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Yunani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seperti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Plato dan Aristoteles,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tidak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ada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pertentangan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antara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individu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negara.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sebaliknya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negara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adalah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satu-satuya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cara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bagi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individu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mewujudkan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tujuan-tujuan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terbainya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manusia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bukanlah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seorang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manusia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baik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kecuali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jika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juga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seorang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warga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negara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baik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373063" indent="-285750" algn="just"/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ideal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baik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menurut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plato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maupun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aristoteles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menekankan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pentingnya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pendidikan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politik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sebab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melalui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warga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negara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terdidik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negara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dapat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dilindungi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dari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timbulnya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anari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menurut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pemikiran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Plato dan Aristoteles,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anarki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merupakan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akibat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dari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ketidak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kontrolnya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perkembangan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demokrasi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689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DA682D-7AC5-48E0-993B-AB3F0273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Plato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karyanya</a:t>
            </a:r>
            <a:r>
              <a:rPr lang="en-US" dirty="0"/>
              <a:t> “Republic”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39BCD-5B02-B63C-7AD9-42A832C5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Solusi Plato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seperti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dijelaskan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karyanya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Republic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terletak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pada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suatu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aristokrasi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cendikiawan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politik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suatu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badan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pelindung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memenuhi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syarat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memerintah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sistem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pendidikan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kaku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seharusnya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memimpin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terciptanya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negara ideal. </a:t>
            </a:r>
          </a:p>
          <a:p>
            <a:pPr algn="just"/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walaupun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konstitusionalisme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politik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Yunani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telah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berakhir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idealisme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politik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mereka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masih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tertinggal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sulit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memperkirakan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apa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jadinya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pemerintahan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politik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masa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kini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tanpa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adanya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inspirasi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diperroleh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dari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contoh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klasik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1545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mpany All Hands_Win32_MS v3" id="{1F352A5D-0EBE-49A2-9FF7-DEF81AB6F3C6}" vid="{D35781EA-2188-4D84-8966-791644CE1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company all hands presentation</Template>
  <TotalTime>467</TotalTime>
  <Words>1697</Words>
  <Application>Microsoft Office PowerPoint</Application>
  <PresentationFormat>Widescreen</PresentationFormat>
  <Paragraphs>86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Agency FB</vt:lpstr>
      <vt:lpstr>Arial</vt:lpstr>
      <vt:lpstr>Bell MT</vt:lpstr>
      <vt:lpstr>Bodoni MT</vt:lpstr>
      <vt:lpstr>Calibri</vt:lpstr>
      <vt:lpstr>Wingdings</vt:lpstr>
      <vt:lpstr>RetrospectVTI</vt:lpstr>
      <vt:lpstr> PENGANTAR  DAN  SEJARAH KONSTITUSI</vt:lpstr>
      <vt:lpstr>Sejarah Konstitusi</vt:lpstr>
      <vt:lpstr>Istilah Konstitusi</vt:lpstr>
      <vt:lpstr>PowerPoint Presentation</vt:lpstr>
      <vt:lpstr>PowerPoint Presentation</vt:lpstr>
      <vt:lpstr>PowerPoint Presentation</vt:lpstr>
      <vt:lpstr>Konstitusi dalam prespektif Sejarah</vt:lpstr>
      <vt:lpstr>Konstitusi Yunani</vt:lpstr>
      <vt:lpstr>Plato dalam karyanya “Republic”</vt:lpstr>
      <vt:lpstr>Konstitusi Romawi</vt:lpstr>
      <vt:lpstr>PowerPoint Presentation</vt:lpstr>
      <vt:lpstr>PowerPoint Presentation</vt:lpstr>
      <vt:lpstr>Pengertian Konstitusi Menurut Para Ahli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&amp; 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 N6N0CV166416259</dc:creator>
  <cp:lastModifiedBy>ASUS N6N0CV166416259</cp:lastModifiedBy>
  <cp:revision>3</cp:revision>
  <dcterms:created xsi:type="dcterms:W3CDTF">2025-03-05T07:51:16Z</dcterms:created>
  <dcterms:modified xsi:type="dcterms:W3CDTF">2025-03-12T03:07:05Z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