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6" r:id="rId2"/>
    <p:sldId id="273" r:id="rId3"/>
    <p:sldId id="271" r:id="rId4"/>
    <p:sldId id="272"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338" r:id="rId19"/>
    <p:sldId id="339" r:id="rId20"/>
    <p:sldId id="336" r:id="rId21"/>
    <p:sldId id="270" r:id="rId22"/>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74" d="100"/>
          <a:sy n="74" d="100"/>
        </p:scale>
        <p:origin x="30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9657C1-5FC3-4839-8A07-54166B1053AF}" type="doc">
      <dgm:prSet loTypeId="urn:microsoft.com/office/officeart/2005/8/layout/vProcess5" loCatId="process" qsTypeId="urn:microsoft.com/office/officeart/2005/8/quickstyle/3d4" qsCatId="3D" csTypeId="urn:microsoft.com/office/officeart/2005/8/colors/accent6_1" csCatId="accent6" phldr="1"/>
      <dgm:spPr/>
    </dgm:pt>
    <dgm:pt modelId="{3E5209F2-E032-4280-AFEA-ED1183F1766D}">
      <dgm:prSet phldrT="[Text]" custT="1"/>
      <dgm:spPr/>
      <dgm:t>
        <a:bodyPr/>
        <a:lstStyle/>
        <a:p>
          <a:r>
            <a:rPr lang="id-ID" sz="3200" b="1" dirty="0"/>
            <a:t>PERENCANAAN</a:t>
          </a:r>
        </a:p>
      </dgm:t>
    </dgm:pt>
    <dgm:pt modelId="{57BA4A0F-C091-4365-841E-B1464DDC95EC}" type="parTrans" cxnId="{36C9A139-8481-49B4-ABC6-83F6D298CD44}">
      <dgm:prSet/>
      <dgm:spPr/>
      <dgm:t>
        <a:bodyPr/>
        <a:lstStyle/>
        <a:p>
          <a:endParaRPr lang="id-ID"/>
        </a:p>
      </dgm:t>
    </dgm:pt>
    <dgm:pt modelId="{22E2CCCE-6670-4DA7-B04A-46482D3DEF21}" type="sibTrans" cxnId="{36C9A139-8481-49B4-ABC6-83F6D298CD44}">
      <dgm:prSet/>
      <dgm:spPr>
        <a:solidFill>
          <a:schemeClr val="accent1">
            <a:lumMod val="75000"/>
            <a:alpha val="90000"/>
          </a:schemeClr>
        </a:solidFill>
      </dgm:spPr>
      <dgm:t>
        <a:bodyPr/>
        <a:lstStyle/>
        <a:p>
          <a:endParaRPr lang="id-ID"/>
        </a:p>
      </dgm:t>
    </dgm:pt>
    <dgm:pt modelId="{DFEC564A-06E3-46A7-B3BC-60D19362C800}">
      <dgm:prSet phldrT="[Text]" custT="1"/>
      <dgm:spPr/>
      <dgm:t>
        <a:bodyPr/>
        <a:lstStyle/>
        <a:p>
          <a:r>
            <a:rPr lang="id-ID" sz="3200" b="1" dirty="0"/>
            <a:t>PENYUSUNAN</a:t>
          </a:r>
        </a:p>
      </dgm:t>
    </dgm:pt>
    <dgm:pt modelId="{00E1F19F-2B36-43DE-839E-306315AE141B}" type="parTrans" cxnId="{94DA478F-E6BE-411D-B314-A80126ED2ED7}">
      <dgm:prSet/>
      <dgm:spPr/>
      <dgm:t>
        <a:bodyPr/>
        <a:lstStyle/>
        <a:p>
          <a:endParaRPr lang="id-ID"/>
        </a:p>
      </dgm:t>
    </dgm:pt>
    <dgm:pt modelId="{B4D258D9-9468-45EB-A186-292178165EDD}" type="sibTrans" cxnId="{94DA478F-E6BE-411D-B314-A80126ED2ED7}">
      <dgm:prSet/>
      <dgm:spPr>
        <a:solidFill>
          <a:schemeClr val="accent1">
            <a:lumMod val="75000"/>
            <a:alpha val="90000"/>
          </a:schemeClr>
        </a:solidFill>
      </dgm:spPr>
      <dgm:t>
        <a:bodyPr/>
        <a:lstStyle/>
        <a:p>
          <a:endParaRPr lang="id-ID"/>
        </a:p>
      </dgm:t>
    </dgm:pt>
    <dgm:pt modelId="{76E85CD8-61A5-4A66-BF05-38D937FC35FE}">
      <dgm:prSet phldrT="[Text]"/>
      <dgm:spPr/>
      <dgm:t>
        <a:bodyPr/>
        <a:lstStyle/>
        <a:p>
          <a:r>
            <a:rPr lang="id-ID" b="1" dirty="0"/>
            <a:t>PENETAPAN</a:t>
          </a:r>
        </a:p>
      </dgm:t>
    </dgm:pt>
    <dgm:pt modelId="{910DB973-07C3-48DE-B98D-A039AA31EDC5}" type="parTrans" cxnId="{B1DF5F50-337D-40FD-A139-83F69220D1CB}">
      <dgm:prSet/>
      <dgm:spPr/>
      <dgm:t>
        <a:bodyPr/>
        <a:lstStyle/>
        <a:p>
          <a:endParaRPr lang="id-ID"/>
        </a:p>
      </dgm:t>
    </dgm:pt>
    <dgm:pt modelId="{264A87CC-6B70-45F2-B594-8F6AB7C84D80}" type="sibTrans" cxnId="{B1DF5F50-337D-40FD-A139-83F69220D1CB}">
      <dgm:prSet/>
      <dgm:spPr>
        <a:solidFill>
          <a:schemeClr val="accent1">
            <a:lumMod val="75000"/>
            <a:alpha val="90000"/>
          </a:schemeClr>
        </a:solidFill>
      </dgm:spPr>
      <dgm:t>
        <a:bodyPr/>
        <a:lstStyle/>
        <a:p>
          <a:endParaRPr lang="id-ID"/>
        </a:p>
      </dgm:t>
    </dgm:pt>
    <dgm:pt modelId="{C028C122-CD53-4F5D-957E-22AE9C784DD0}">
      <dgm:prSet phldrT="[Text]"/>
      <dgm:spPr/>
      <dgm:t>
        <a:bodyPr/>
        <a:lstStyle/>
        <a:p>
          <a:r>
            <a:rPr lang="id-ID" b="1" dirty="0"/>
            <a:t>PENGUNDANGAN</a:t>
          </a:r>
        </a:p>
      </dgm:t>
    </dgm:pt>
    <dgm:pt modelId="{E3C90F1A-1C2E-478F-A6F0-444273EC1A8D}" type="parTrans" cxnId="{0A58F424-2349-45BD-8370-8ACB6564843C}">
      <dgm:prSet/>
      <dgm:spPr/>
      <dgm:t>
        <a:bodyPr/>
        <a:lstStyle/>
        <a:p>
          <a:endParaRPr lang="id-ID"/>
        </a:p>
      </dgm:t>
    </dgm:pt>
    <dgm:pt modelId="{CCFFD510-E358-4066-AF16-A2AECC7DE517}" type="sibTrans" cxnId="{0A58F424-2349-45BD-8370-8ACB6564843C}">
      <dgm:prSet/>
      <dgm:spPr/>
      <dgm:t>
        <a:bodyPr/>
        <a:lstStyle/>
        <a:p>
          <a:endParaRPr lang="id-ID"/>
        </a:p>
      </dgm:t>
    </dgm:pt>
    <dgm:pt modelId="{FD9E158E-C44D-452D-A950-CEDD0CA4C56D}">
      <dgm:prSet phldrT="[Text]"/>
      <dgm:spPr/>
      <dgm:t>
        <a:bodyPr/>
        <a:lstStyle/>
        <a:p>
          <a:r>
            <a:rPr lang="id-ID" b="1" dirty="0"/>
            <a:t>PEMBAHASAN</a:t>
          </a:r>
        </a:p>
      </dgm:t>
    </dgm:pt>
    <dgm:pt modelId="{92F6126E-E09B-4DD2-9B50-7268110BC6DB}" type="parTrans" cxnId="{52F4E92C-B22B-40FC-A51B-FDED9CD6C06A}">
      <dgm:prSet/>
      <dgm:spPr/>
      <dgm:t>
        <a:bodyPr/>
        <a:lstStyle/>
        <a:p>
          <a:endParaRPr lang="id-ID"/>
        </a:p>
      </dgm:t>
    </dgm:pt>
    <dgm:pt modelId="{682A1674-7E52-42D1-870B-DEC43F751173}" type="sibTrans" cxnId="{52F4E92C-B22B-40FC-A51B-FDED9CD6C06A}">
      <dgm:prSet/>
      <dgm:spPr>
        <a:solidFill>
          <a:schemeClr val="accent1">
            <a:lumMod val="75000"/>
            <a:alpha val="90000"/>
          </a:schemeClr>
        </a:solidFill>
      </dgm:spPr>
      <dgm:t>
        <a:bodyPr/>
        <a:lstStyle/>
        <a:p>
          <a:endParaRPr lang="id-ID"/>
        </a:p>
      </dgm:t>
    </dgm:pt>
    <dgm:pt modelId="{E84419E4-4E75-4DCE-A221-418FA3F4AF8E}" type="pres">
      <dgm:prSet presAssocID="{BF9657C1-5FC3-4839-8A07-54166B1053AF}" presName="outerComposite" presStyleCnt="0">
        <dgm:presLayoutVars>
          <dgm:chMax val="5"/>
          <dgm:dir/>
          <dgm:resizeHandles val="exact"/>
        </dgm:presLayoutVars>
      </dgm:prSet>
      <dgm:spPr/>
    </dgm:pt>
    <dgm:pt modelId="{3AC9CC4B-A56E-4790-BEB3-C2FF94984CEB}" type="pres">
      <dgm:prSet presAssocID="{BF9657C1-5FC3-4839-8A07-54166B1053AF}" presName="dummyMaxCanvas" presStyleCnt="0">
        <dgm:presLayoutVars/>
      </dgm:prSet>
      <dgm:spPr/>
    </dgm:pt>
    <dgm:pt modelId="{061C7D3F-CFB6-4B86-8441-00D9096F69B2}" type="pres">
      <dgm:prSet presAssocID="{BF9657C1-5FC3-4839-8A07-54166B1053AF}" presName="FiveNodes_1" presStyleLbl="node1" presStyleIdx="0" presStyleCnt="5" custLinFactNeighborX="0">
        <dgm:presLayoutVars>
          <dgm:bulletEnabled val="1"/>
        </dgm:presLayoutVars>
      </dgm:prSet>
      <dgm:spPr/>
    </dgm:pt>
    <dgm:pt modelId="{17EF6F49-7D38-4C21-829D-2732D33E6D90}" type="pres">
      <dgm:prSet presAssocID="{BF9657C1-5FC3-4839-8A07-54166B1053AF}" presName="FiveNodes_2" presStyleLbl="node1" presStyleIdx="1" presStyleCnt="5">
        <dgm:presLayoutVars>
          <dgm:bulletEnabled val="1"/>
        </dgm:presLayoutVars>
      </dgm:prSet>
      <dgm:spPr/>
    </dgm:pt>
    <dgm:pt modelId="{3772B072-69A5-4AE7-8E0B-50DB13A6BF7B}" type="pres">
      <dgm:prSet presAssocID="{BF9657C1-5FC3-4839-8A07-54166B1053AF}" presName="FiveNodes_3" presStyleLbl="node1" presStyleIdx="2" presStyleCnt="5">
        <dgm:presLayoutVars>
          <dgm:bulletEnabled val="1"/>
        </dgm:presLayoutVars>
      </dgm:prSet>
      <dgm:spPr/>
    </dgm:pt>
    <dgm:pt modelId="{D1FCC1EC-8BE4-4ECC-AC52-B7D60908DBF5}" type="pres">
      <dgm:prSet presAssocID="{BF9657C1-5FC3-4839-8A07-54166B1053AF}" presName="FiveNodes_4" presStyleLbl="node1" presStyleIdx="3" presStyleCnt="5">
        <dgm:presLayoutVars>
          <dgm:bulletEnabled val="1"/>
        </dgm:presLayoutVars>
      </dgm:prSet>
      <dgm:spPr/>
    </dgm:pt>
    <dgm:pt modelId="{2870C6CA-A2A4-43E5-9015-D2F22C4590FF}" type="pres">
      <dgm:prSet presAssocID="{BF9657C1-5FC3-4839-8A07-54166B1053AF}" presName="FiveNodes_5" presStyleLbl="node1" presStyleIdx="4" presStyleCnt="5">
        <dgm:presLayoutVars>
          <dgm:bulletEnabled val="1"/>
        </dgm:presLayoutVars>
      </dgm:prSet>
      <dgm:spPr/>
    </dgm:pt>
    <dgm:pt modelId="{AA377858-3888-4F40-A207-AAECE96E1191}" type="pres">
      <dgm:prSet presAssocID="{BF9657C1-5FC3-4839-8A07-54166B1053AF}" presName="FiveConn_1-2" presStyleLbl="fgAccFollowNode1" presStyleIdx="0" presStyleCnt="4">
        <dgm:presLayoutVars>
          <dgm:bulletEnabled val="1"/>
        </dgm:presLayoutVars>
      </dgm:prSet>
      <dgm:spPr/>
    </dgm:pt>
    <dgm:pt modelId="{00FBBA90-64D9-4BD1-98E1-8491C541D4B5}" type="pres">
      <dgm:prSet presAssocID="{BF9657C1-5FC3-4839-8A07-54166B1053AF}" presName="FiveConn_2-3" presStyleLbl="fgAccFollowNode1" presStyleIdx="1" presStyleCnt="4">
        <dgm:presLayoutVars>
          <dgm:bulletEnabled val="1"/>
        </dgm:presLayoutVars>
      </dgm:prSet>
      <dgm:spPr/>
    </dgm:pt>
    <dgm:pt modelId="{37C31626-12D8-4D06-BF61-64B418B2CCD9}" type="pres">
      <dgm:prSet presAssocID="{BF9657C1-5FC3-4839-8A07-54166B1053AF}" presName="FiveConn_3-4" presStyleLbl="fgAccFollowNode1" presStyleIdx="2" presStyleCnt="4">
        <dgm:presLayoutVars>
          <dgm:bulletEnabled val="1"/>
        </dgm:presLayoutVars>
      </dgm:prSet>
      <dgm:spPr/>
    </dgm:pt>
    <dgm:pt modelId="{95C8DEA8-BFF1-4976-BA1D-A7F86EAAABEC}" type="pres">
      <dgm:prSet presAssocID="{BF9657C1-5FC3-4839-8A07-54166B1053AF}" presName="FiveConn_4-5" presStyleLbl="fgAccFollowNode1" presStyleIdx="3" presStyleCnt="4">
        <dgm:presLayoutVars>
          <dgm:bulletEnabled val="1"/>
        </dgm:presLayoutVars>
      </dgm:prSet>
      <dgm:spPr/>
    </dgm:pt>
    <dgm:pt modelId="{7B67EDF4-82ED-4418-8E7D-B9BF3F6AB4DB}" type="pres">
      <dgm:prSet presAssocID="{BF9657C1-5FC3-4839-8A07-54166B1053AF}" presName="FiveNodes_1_text" presStyleLbl="node1" presStyleIdx="4" presStyleCnt="5">
        <dgm:presLayoutVars>
          <dgm:bulletEnabled val="1"/>
        </dgm:presLayoutVars>
      </dgm:prSet>
      <dgm:spPr/>
    </dgm:pt>
    <dgm:pt modelId="{9589EC62-A172-4359-BF56-AEA1DCC9075B}" type="pres">
      <dgm:prSet presAssocID="{BF9657C1-5FC3-4839-8A07-54166B1053AF}" presName="FiveNodes_2_text" presStyleLbl="node1" presStyleIdx="4" presStyleCnt="5">
        <dgm:presLayoutVars>
          <dgm:bulletEnabled val="1"/>
        </dgm:presLayoutVars>
      </dgm:prSet>
      <dgm:spPr/>
    </dgm:pt>
    <dgm:pt modelId="{801678A7-85EC-40C6-A81B-50E4DC2CADA2}" type="pres">
      <dgm:prSet presAssocID="{BF9657C1-5FC3-4839-8A07-54166B1053AF}" presName="FiveNodes_3_text" presStyleLbl="node1" presStyleIdx="4" presStyleCnt="5">
        <dgm:presLayoutVars>
          <dgm:bulletEnabled val="1"/>
        </dgm:presLayoutVars>
      </dgm:prSet>
      <dgm:spPr/>
    </dgm:pt>
    <dgm:pt modelId="{7133D552-8DBE-4C92-805B-BE4FB0E6AE92}" type="pres">
      <dgm:prSet presAssocID="{BF9657C1-5FC3-4839-8A07-54166B1053AF}" presName="FiveNodes_4_text" presStyleLbl="node1" presStyleIdx="4" presStyleCnt="5">
        <dgm:presLayoutVars>
          <dgm:bulletEnabled val="1"/>
        </dgm:presLayoutVars>
      </dgm:prSet>
      <dgm:spPr/>
    </dgm:pt>
    <dgm:pt modelId="{28C1F408-69E7-42D4-8B72-B2C630B5E66F}" type="pres">
      <dgm:prSet presAssocID="{BF9657C1-5FC3-4839-8A07-54166B1053AF}" presName="FiveNodes_5_text" presStyleLbl="node1" presStyleIdx="4" presStyleCnt="5">
        <dgm:presLayoutVars>
          <dgm:bulletEnabled val="1"/>
        </dgm:presLayoutVars>
      </dgm:prSet>
      <dgm:spPr/>
    </dgm:pt>
  </dgm:ptLst>
  <dgm:cxnLst>
    <dgm:cxn modelId="{0DD39C0A-CBB0-4A53-B640-0F9EE2E76D29}" type="presOf" srcId="{FD9E158E-C44D-452D-A950-CEDD0CA4C56D}" destId="{3772B072-69A5-4AE7-8E0B-50DB13A6BF7B}" srcOrd="0" destOrd="0" presId="urn:microsoft.com/office/officeart/2005/8/layout/vProcess5"/>
    <dgm:cxn modelId="{73D02C1F-D70E-45C7-BEA4-35F037CC6994}" type="presOf" srcId="{3E5209F2-E032-4280-AFEA-ED1183F1766D}" destId="{061C7D3F-CFB6-4B86-8441-00D9096F69B2}" srcOrd="0" destOrd="0" presId="urn:microsoft.com/office/officeart/2005/8/layout/vProcess5"/>
    <dgm:cxn modelId="{B9963123-0B1C-4297-AF0E-938DB6787C2E}" type="presOf" srcId="{B4D258D9-9468-45EB-A186-292178165EDD}" destId="{00FBBA90-64D9-4BD1-98E1-8491C541D4B5}" srcOrd="0" destOrd="0" presId="urn:microsoft.com/office/officeart/2005/8/layout/vProcess5"/>
    <dgm:cxn modelId="{0A58F424-2349-45BD-8370-8ACB6564843C}" srcId="{BF9657C1-5FC3-4839-8A07-54166B1053AF}" destId="{C028C122-CD53-4F5D-957E-22AE9C784DD0}" srcOrd="4" destOrd="0" parTransId="{E3C90F1A-1C2E-478F-A6F0-444273EC1A8D}" sibTransId="{CCFFD510-E358-4066-AF16-A2AECC7DE517}"/>
    <dgm:cxn modelId="{B2E3062A-CCEF-4AA6-A7AF-BAA104E566F8}" type="presOf" srcId="{BF9657C1-5FC3-4839-8A07-54166B1053AF}" destId="{E84419E4-4E75-4DCE-A221-418FA3F4AF8E}" srcOrd="0" destOrd="0" presId="urn:microsoft.com/office/officeart/2005/8/layout/vProcess5"/>
    <dgm:cxn modelId="{52F4E92C-B22B-40FC-A51B-FDED9CD6C06A}" srcId="{BF9657C1-5FC3-4839-8A07-54166B1053AF}" destId="{FD9E158E-C44D-452D-A950-CEDD0CA4C56D}" srcOrd="2" destOrd="0" parTransId="{92F6126E-E09B-4DD2-9B50-7268110BC6DB}" sibTransId="{682A1674-7E52-42D1-870B-DEC43F751173}"/>
    <dgm:cxn modelId="{010E1933-DBBF-48F2-90BF-9E8CD02EEA1B}" type="presOf" srcId="{C028C122-CD53-4F5D-957E-22AE9C784DD0}" destId="{2870C6CA-A2A4-43E5-9015-D2F22C4590FF}" srcOrd="0" destOrd="0" presId="urn:microsoft.com/office/officeart/2005/8/layout/vProcess5"/>
    <dgm:cxn modelId="{AEA4A535-EDE1-43B4-A5DD-B30D09CEB72E}" type="presOf" srcId="{DFEC564A-06E3-46A7-B3BC-60D19362C800}" destId="{17EF6F49-7D38-4C21-829D-2732D33E6D90}" srcOrd="0" destOrd="0" presId="urn:microsoft.com/office/officeart/2005/8/layout/vProcess5"/>
    <dgm:cxn modelId="{36C9A139-8481-49B4-ABC6-83F6D298CD44}" srcId="{BF9657C1-5FC3-4839-8A07-54166B1053AF}" destId="{3E5209F2-E032-4280-AFEA-ED1183F1766D}" srcOrd="0" destOrd="0" parTransId="{57BA4A0F-C091-4365-841E-B1464DDC95EC}" sibTransId="{22E2CCCE-6670-4DA7-B04A-46482D3DEF21}"/>
    <dgm:cxn modelId="{D478AE47-4396-4256-9D9B-1477324FD3D8}" type="presOf" srcId="{76E85CD8-61A5-4A66-BF05-38D937FC35FE}" destId="{7133D552-8DBE-4C92-805B-BE4FB0E6AE92}" srcOrd="1" destOrd="0" presId="urn:microsoft.com/office/officeart/2005/8/layout/vProcess5"/>
    <dgm:cxn modelId="{24ECBE4A-4053-4EBD-A8C0-12EB645DACEF}" type="presOf" srcId="{3E5209F2-E032-4280-AFEA-ED1183F1766D}" destId="{7B67EDF4-82ED-4418-8E7D-B9BF3F6AB4DB}" srcOrd="1" destOrd="0" presId="urn:microsoft.com/office/officeart/2005/8/layout/vProcess5"/>
    <dgm:cxn modelId="{B1DF5F50-337D-40FD-A139-83F69220D1CB}" srcId="{BF9657C1-5FC3-4839-8A07-54166B1053AF}" destId="{76E85CD8-61A5-4A66-BF05-38D937FC35FE}" srcOrd="3" destOrd="0" parTransId="{910DB973-07C3-48DE-B98D-A039AA31EDC5}" sibTransId="{264A87CC-6B70-45F2-B594-8F6AB7C84D80}"/>
    <dgm:cxn modelId="{C0235D74-2853-41CE-BE95-000049801B7A}" type="presOf" srcId="{DFEC564A-06E3-46A7-B3BC-60D19362C800}" destId="{9589EC62-A172-4359-BF56-AEA1DCC9075B}" srcOrd="1" destOrd="0" presId="urn:microsoft.com/office/officeart/2005/8/layout/vProcess5"/>
    <dgm:cxn modelId="{2B446C8B-7F0F-4FE3-BA2B-4C3D92DBFD35}" type="presOf" srcId="{C028C122-CD53-4F5D-957E-22AE9C784DD0}" destId="{28C1F408-69E7-42D4-8B72-B2C630B5E66F}" srcOrd="1" destOrd="0" presId="urn:microsoft.com/office/officeart/2005/8/layout/vProcess5"/>
    <dgm:cxn modelId="{94DA478F-E6BE-411D-B314-A80126ED2ED7}" srcId="{BF9657C1-5FC3-4839-8A07-54166B1053AF}" destId="{DFEC564A-06E3-46A7-B3BC-60D19362C800}" srcOrd="1" destOrd="0" parTransId="{00E1F19F-2B36-43DE-839E-306315AE141B}" sibTransId="{B4D258D9-9468-45EB-A186-292178165EDD}"/>
    <dgm:cxn modelId="{BCC95B95-3C53-4F9D-AF64-0384653C9997}" type="presOf" srcId="{FD9E158E-C44D-452D-A950-CEDD0CA4C56D}" destId="{801678A7-85EC-40C6-A81B-50E4DC2CADA2}" srcOrd="1" destOrd="0" presId="urn:microsoft.com/office/officeart/2005/8/layout/vProcess5"/>
    <dgm:cxn modelId="{D77CAF97-62A8-45E7-82D0-15FE63FD2D34}" type="presOf" srcId="{264A87CC-6B70-45F2-B594-8F6AB7C84D80}" destId="{95C8DEA8-BFF1-4976-BA1D-A7F86EAAABEC}" srcOrd="0" destOrd="0" presId="urn:microsoft.com/office/officeart/2005/8/layout/vProcess5"/>
    <dgm:cxn modelId="{4BDDC0B4-DF29-442E-BB42-CF577432CBA5}" type="presOf" srcId="{682A1674-7E52-42D1-870B-DEC43F751173}" destId="{37C31626-12D8-4D06-BF61-64B418B2CCD9}" srcOrd="0" destOrd="0" presId="urn:microsoft.com/office/officeart/2005/8/layout/vProcess5"/>
    <dgm:cxn modelId="{DD828DB5-CE6D-4A44-BC09-AB19BF8DC316}" type="presOf" srcId="{76E85CD8-61A5-4A66-BF05-38D937FC35FE}" destId="{D1FCC1EC-8BE4-4ECC-AC52-B7D60908DBF5}" srcOrd="0" destOrd="0" presId="urn:microsoft.com/office/officeart/2005/8/layout/vProcess5"/>
    <dgm:cxn modelId="{D8583BC7-611C-4053-A844-CDBCE0B90FD4}" type="presOf" srcId="{22E2CCCE-6670-4DA7-B04A-46482D3DEF21}" destId="{AA377858-3888-4F40-A207-AAECE96E1191}" srcOrd="0" destOrd="0" presId="urn:microsoft.com/office/officeart/2005/8/layout/vProcess5"/>
    <dgm:cxn modelId="{D7AD7767-6DCD-43E9-B2D1-3D299E92127C}" type="presParOf" srcId="{E84419E4-4E75-4DCE-A221-418FA3F4AF8E}" destId="{3AC9CC4B-A56E-4790-BEB3-C2FF94984CEB}" srcOrd="0" destOrd="0" presId="urn:microsoft.com/office/officeart/2005/8/layout/vProcess5"/>
    <dgm:cxn modelId="{4A728944-109A-4627-B05C-02DA87695D58}" type="presParOf" srcId="{E84419E4-4E75-4DCE-A221-418FA3F4AF8E}" destId="{061C7D3F-CFB6-4B86-8441-00D9096F69B2}" srcOrd="1" destOrd="0" presId="urn:microsoft.com/office/officeart/2005/8/layout/vProcess5"/>
    <dgm:cxn modelId="{E2948F05-81A9-4F91-8EE3-6F6C177CAC5C}" type="presParOf" srcId="{E84419E4-4E75-4DCE-A221-418FA3F4AF8E}" destId="{17EF6F49-7D38-4C21-829D-2732D33E6D90}" srcOrd="2" destOrd="0" presId="urn:microsoft.com/office/officeart/2005/8/layout/vProcess5"/>
    <dgm:cxn modelId="{EF3B09AB-903C-42CC-BED2-3F0C87AC5EC4}" type="presParOf" srcId="{E84419E4-4E75-4DCE-A221-418FA3F4AF8E}" destId="{3772B072-69A5-4AE7-8E0B-50DB13A6BF7B}" srcOrd="3" destOrd="0" presId="urn:microsoft.com/office/officeart/2005/8/layout/vProcess5"/>
    <dgm:cxn modelId="{7614F9DA-773E-4C1B-B3F5-63E2AA3ED341}" type="presParOf" srcId="{E84419E4-4E75-4DCE-A221-418FA3F4AF8E}" destId="{D1FCC1EC-8BE4-4ECC-AC52-B7D60908DBF5}" srcOrd="4" destOrd="0" presId="urn:microsoft.com/office/officeart/2005/8/layout/vProcess5"/>
    <dgm:cxn modelId="{1DAFE87B-AC9A-4C3C-9B91-1FB625061A31}" type="presParOf" srcId="{E84419E4-4E75-4DCE-A221-418FA3F4AF8E}" destId="{2870C6CA-A2A4-43E5-9015-D2F22C4590FF}" srcOrd="5" destOrd="0" presId="urn:microsoft.com/office/officeart/2005/8/layout/vProcess5"/>
    <dgm:cxn modelId="{C4908B2B-3B51-4BAB-928E-FA29068092E8}" type="presParOf" srcId="{E84419E4-4E75-4DCE-A221-418FA3F4AF8E}" destId="{AA377858-3888-4F40-A207-AAECE96E1191}" srcOrd="6" destOrd="0" presId="urn:microsoft.com/office/officeart/2005/8/layout/vProcess5"/>
    <dgm:cxn modelId="{9F21C8A7-113F-4155-AF24-1881F451B777}" type="presParOf" srcId="{E84419E4-4E75-4DCE-A221-418FA3F4AF8E}" destId="{00FBBA90-64D9-4BD1-98E1-8491C541D4B5}" srcOrd="7" destOrd="0" presId="urn:microsoft.com/office/officeart/2005/8/layout/vProcess5"/>
    <dgm:cxn modelId="{C4E19216-6795-452D-A8F7-C3ED3583DFA6}" type="presParOf" srcId="{E84419E4-4E75-4DCE-A221-418FA3F4AF8E}" destId="{37C31626-12D8-4D06-BF61-64B418B2CCD9}" srcOrd="8" destOrd="0" presId="urn:microsoft.com/office/officeart/2005/8/layout/vProcess5"/>
    <dgm:cxn modelId="{2E0FCCC1-A81C-4689-9F2B-7A104197B273}" type="presParOf" srcId="{E84419E4-4E75-4DCE-A221-418FA3F4AF8E}" destId="{95C8DEA8-BFF1-4976-BA1D-A7F86EAAABEC}" srcOrd="9" destOrd="0" presId="urn:microsoft.com/office/officeart/2005/8/layout/vProcess5"/>
    <dgm:cxn modelId="{F3861C91-6234-41AB-8F72-1EF1D54CD9B5}" type="presParOf" srcId="{E84419E4-4E75-4DCE-A221-418FA3F4AF8E}" destId="{7B67EDF4-82ED-4418-8E7D-B9BF3F6AB4DB}" srcOrd="10" destOrd="0" presId="urn:microsoft.com/office/officeart/2005/8/layout/vProcess5"/>
    <dgm:cxn modelId="{A4813BFB-4CD0-4423-9A47-997C47CF024A}" type="presParOf" srcId="{E84419E4-4E75-4DCE-A221-418FA3F4AF8E}" destId="{9589EC62-A172-4359-BF56-AEA1DCC9075B}" srcOrd="11" destOrd="0" presId="urn:microsoft.com/office/officeart/2005/8/layout/vProcess5"/>
    <dgm:cxn modelId="{D9C4B550-3694-404F-A8C8-D55B7306D08E}" type="presParOf" srcId="{E84419E4-4E75-4DCE-A221-418FA3F4AF8E}" destId="{801678A7-85EC-40C6-A81B-50E4DC2CADA2}" srcOrd="12" destOrd="0" presId="urn:microsoft.com/office/officeart/2005/8/layout/vProcess5"/>
    <dgm:cxn modelId="{8A50B8A7-14CE-4152-A2B9-999610334C1A}" type="presParOf" srcId="{E84419E4-4E75-4DCE-A221-418FA3F4AF8E}" destId="{7133D552-8DBE-4C92-805B-BE4FB0E6AE92}" srcOrd="13" destOrd="0" presId="urn:microsoft.com/office/officeart/2005/8/layout/vProcess5"/>
    <dgm:cxn modelId="{BF40D0C3-D4A2-492D-B06B-8C13702432BA}" type="presParOf" srcId="{E84419E4-4E75-4DCE-A221-418FA3F4AF8E}" destId="{28C1F408-69E7-42D4-8B72-B2C630B5E66F}" srcOrd="14" destOrd="0" presId="urn:microsoft.com/office/officeart/2005/8/layout/vProcess5"/>
  </dgm:cxnLst>
  <dgm:bg>
    <a:solidFill>
      <a:schemeClr val="accent6">
        <a:lumMod val="40000"/>
        <a:lumOff val="6000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3D61D2C-44B3-473A-ACAA-A0AEF15527CB}" type="doc">
      <dgm:prSet loTypeId="urn:microsoft.com/office/officeart/2005/8/layout/hierarchy3" loCatId="relationship" qsTypeId="urn:microsoft.com/office/officeart/2005/8/quickstyle/simple1" qsCatId="simple" csTypeId="urn:microsoft.com/office/officeart/2005/8/colors/accent1_2" csCatId="accent1" phldr="1"/>
      <dgm:spPr/>
      <dgm:t>
        <a:bodyPr/>
        <a:lstStyle/>
        <a:p>
          <a:endParaRPr lang="en-US"/>
        </a:p>
      </dgm:t>
    </dgm:pt>
    <dgm:pt modelId="{651EC5DD-58F9-483C-9D98-DD036287F530}">
      <dgm:prSet phldrT="[Text]"/>
      <dgm:spPr>
        <a:solidFill>
          <a:schemeClr val="tx2">
            <a:lumMod val="75000"/>
          </a:schemeClr>
        </a:solidFill>
      </dgm:spPr>
      <dgm:t>
        <a:bodyPr/>
        <a:lstStyle/>
        <a:p>
          <a:r>
            <a:rPr lang="en-US" dirty="0"/>
            <a:t>TERTIB KEWENANGAN </a:t>
          </a:r>
        </a:p>
      </dgm:t>
    </dgm:pt>
    <dgm:pt modelId="{4F455544-6556-4254-A2F1-773A811E316D}" type="parTrans" cxnId="{5A1E05FC-67A5-41CE-99DB-668CE10EB1E5}">
      <dgm:prSet/>
      <dgm:spPr/>
      <dgm:t>
        <a:bodyPr/>
        <a:lstStyle/>
        <a:p>
          <a:endParaRPr lang="en-US"/>
        </a:p>
      </dgm:t>
    </dgm:pt>
    <dgm:pt modelId="{DEEC544A-7609-4EE9-B9ED-57A314CB4E5B}" type="sibTrans" cxnId="{5A1E05FC-67A5-41CE-99DB-668CE10EB1E5}">
      <dgm:prSet/>
      <dgm:spPr/>
      <dgm:t>
        <a:bodyPr/>
        <a:lstStyle/>
        <a:p>
          <a:endParaRPr lang="en-US"/>
        </a:p>
      </dgm:t>
    </dgm:pt>
    <dgm:pt modelId="{30718280-33FE-4E66-A750-D2CDDDE0DD0D}">
      <dgm:prSet phldrT="[Text]" custT="1"/>
      <dgm:spPr>
        <a:solidFill>
          <a:srgbClr val="7030A0">
            <a:alpha val="90000"/>
          </a:srgbClr>
        </a:solidFill>
      </dgm:spPr>
      <dgm:t>
        <a:bodyPr/>
        <a:lstStyle/>
        <a:p>
          <a:r>
            <a:rPr lang="en-US" sz="1800" dirty="0"/>
            <a:t>UU 23 TAHUN 2014</a:t>
          </a:r>
        </a:p>
      </dgm:t>
    </dgm:pt>
    <dgm:pt modelId="{BC6847A2-D723-439C-AAB6-4DE40CD9A7D0}" type="parTrans" cxnId="{EAC17101-C06E-45CA-B015-F2CA441FFA5C}">
      <dgm:prSet/>
      <dgm:spPr/>
      <dgm:t>
        <a:bodyPr/>
        <a:lstStyle/>
        <a:p>
          <a:endParaRPr lang="en-US"/>
        </a:p>
      </dgm:t>
    </dgm:pt>
    <dgm:pt modelId="{A6534CFA-0D65-4AB1-8352-B7E5D2FA548F}" type="sibTrans" cxnId="{EAC17101-C06E-45CA-B015-F2CA441FFA5C}">
      <dgm:prSet/>
      <dgm:spPr/>
      <dgm:t>
        <a:bodyPr/>
        <a:lstStyle/>
        <a:p>
          <a:endParaRPr lang="en-US"/>
        </a:p>
      </dgm:t>
    </dgm:pt>
    <dgm:pt modelId="{A183EF3C-166D-4871-ACAF-F1F38C5E032F}">
      <dgm:prSet phldrT="[Text]"/>
      <dgm:spPr>
        <a:solidFill>
          <a:schemeClr val="tx2">
            <a:lumMod val="75000"/>
          </a:schemeClr>
        </a:solidFill>
      </dgm:spPr>
      <dgm:t>
        <a:bodyPr/>
        <a:lstStyle/>
        <a:p>
          <a:r>
            <a:rPr lang="en-US" dirty="0"/>
            <a:t>TERTIB SUBSTANSI</a:t>
          </a:r>
        </a:p>
      </dgm:t>
    </dgm:pt>
    <dgm:pt modelId="{68CEDBDA-27ED-44E3-AE2C-9771FCDADF41}" type="parTrans" cxnId="{E260004D-81E7-4B47-A0AC-6C00863A3051}">
      <dgm:prSet/>
      <dgm:spPr/>
      <dgm:t>
        <a:bodyPr/>
        <a:lstStyle/>
        <a:p>
          <a:endParaRPr lang="en-US"/>
        </a:p>
      </dgm:t>
    </dgm:pt>
    <dgm:pt modelId="{327FB293-2B48-4238-8B0E-F07A38DA767E}" type="sibTrans" cxnId="{E260004D-81E7-4B47-A0AC-6C00863A3051}">
      <dgm:prSet/>
      <dgm:spPr/>
      <dgm:t>
        <a:bodyPr/>
        <a:lstStyle/>
        <a:p>
          <a:endParaRPr lang="en-US"/>
        </a:p>
      </dgm:t>
    </dgm:pt>
    <dgm:pt modelId="{B8752D61-B1BD-45B8-BAC2-DE107E31EAFE}">
      <dgm:prSet phldrT="[Text]" custT="1"/>
      <dgm:spPr>
        <a:solidFill>
          <a:schemeClr val="accent2">
            <a:alpha val="90000"/>
          </a:schemeClr>
        </a:solidFill>
      </dgm:spPr>
      <dgm:t>
        <a:bodyPr/>
        <a:lstStyle/>
        <a:p>
          <a:r>
            <a:rPr lang="en-US" sz="1800" dirty="0"/>
            <a:t>MATERI MUATAN </a:t>
          </a:r>
        </a:p>
      </dgm:t>
    </dgm:pt>
    <dgm:pt modelId="{F4B2EB13-0C45-4264-86A5-863600AFCCA3}" type="parTrans" cxnId="{00406BD8-3745-4654-9D9D-7856E6B8B97E}">
      <dgm:prSet/>
      <dgm:spPr/>
      <dgm:t>
        <a:bodyPr/>
        <a:lstStyle/>
        <a:p>
          <a:endParaRPr lang="en-US"/>
        </a:p>
      </dgm:t>
    </dgm:pt>
    <dgm:pt modelId="{075DF104-72B9-4102-95F6-37F7BB74F726}" type="sibTrans" cxnId="{00406BD8-3745-4654-9D9D-7856E6B8B97E}">
      <dgm:prSet/>
      <dgm:spPr/>
      <dgm:t>
        <a:bodyPr/>
        <a:lstStyle/>
        <a:p>
          <a:endParaRPr lang="en-US"/>
        </a:p>
      </dgm:t>
    </dgm:pt>
    <dgm:pt modelId="{21657E40-5C29-44A5-8736-E5D31E23FAD5}">
      <dgm:prSet phldrT="[Text]" custT="1"/>
      <dgm:spPr>
        <a:solidFill>
          <a:schemeClr val="accent2">
            <a:alpha val="90000"/>
          </a:schemeClr>
        </a:solidFill>
      </dgm:spPr>
      <dgm:t>
        <a:bodyPr/>
        <a:lstStyle/>
        <a:p>
          <a:r>
            <a:rPr lang="en-US" sz="1800" dirty="0"/>
            <a:t>AZAS HUKUM</a:t>
          </a:r>
        </a:p>
      </dgm:t>
    </dgm:pt>
    <dgm:pt modelId="{84F19780-D5C9-4F1F-A1B1-2736EB60C34B}" type="parTrans" cxnId="{88F78A43-78DA-49CB-949C-49FB72506CAF}">
      <dgm:prSet/>
      <dgm:spPr/>
      <dgm:t>
        <a:bodyPr/>
        <a:lstStyle/>
        <a:p>
          <a:endParaRPr lang="en-US"/>
        </a:p>
      </dgm:t>
    </dgm:pt>
    <dgm:pt modelId="{F9B70487-47A3-4A28-A93D-703F9AF55B05}" type="sibTrans" cxnId="{88F78A43-78DA-49CB-949C-49FB72506CAF}">
      <dgm:prSet/>
      <dgm:spPr/>
      <dgm:t>
        <a:bodyPr/>
        <a:lstStyle/>
        <a:p>
          <a:endParaRPr lang="en-US"/>
        </a:p>
      </dgm:t>
    </dgm:pt>
    <dgm:pt modelId="{61C0C791-8261-40E3-97FD-CB0ACB03A428}">
      <dgm:prSet phldrT="[Text]"/>
      <dgm:spPr>
        <a:solidFill>
          <a:schemeClr val="tx2">
            <a:lumMod val="75000"/>
          </a:schemeClr>
        </a:solidFill>
      </dgm:spPr>
      <dgm:t>
        <a:bodyPr/>
        <a:lstStyle/>
        <a:p>
          <a:r>
            <a:rPr lang="en-US" dirty="0"/>
            <a:t>TERTIB PROSES  PEMBENTUKAN</a:t>
          </a:r>
        </a:p>
      </dgm:t>
    </dgm:pt>
    <dgm:pt modelId="{DF2F5D5E-504A-4CB0-BB6C-76A8E23F16A6}" type="parTrans" cxnId="{CC0545AF-D72F-4B90-A698-D842D47ED958}">
      <dgm:prSet/>
      <dgm:spPr/>
      <dgm:t>
        <a:bodyPr/>
        <a:lstStyle/>
        <a:p>
          <a:endParaRPr lang="en-US"/>
        </a:p>
      </dgm:t>
    </dgm:pt>
    <dgm:pt modelId="{10D5D6F8-FB21-4B4F-B305-CCBB193E5943}" type="sibTrans" cxnId="{CC0545AF-D72F-4B90-A698-D842D47ED958}">
      <dgm:prSet/>
      <dgm:spPr/>
      <dgm:t>
        <a:bodyPr/>
        <a:lstStyle/>
        <a:p>
          <a:endParaRPr lang="en-US"/>
        </a:p>
      </dgm:t>
    </dgm:pt>
    <dgm:pt modelId="{36DDB37D-082F-4B96-B096-FFEBAB395F56}">
      <dgm:prSet phldrT="[Text]"/>
      <dgm:spPr>
        <a:solidFill>
          <a:srgbClr val="7030A0">
            <a:alpha val="90000"/>
          </a:srgbClr>
        </a:solidFill>
      </dgm:spPr>
      <dgm:t>
        <a:bodyPr/>
        <a:lstStyle/>
        <a:p>
          <a:r>
            <a:rPr lang="en-US" dirty="0"/>
            <a:t>PERMENDAGRI 80/2015</a:t>
          </a:r>
        </a:p>
      </dgm:t>
    </dgm:pt>
    <dgm:pt modelId="{A1EEA723-7B9A-4C45-9775-2624828D0BEF}" type="parTrans" cxnId="{5EF774A7-363D-486C-B118-D7A8047E20D0}">
      <dgm:prSet/>
      <dgm:spPr/>
      <dgm:t>
        <a:bodyPr/>
        <a:lstStyle/>
        <a:p>
          <a:endParaRPr lang="en-US"/>
        </a:p>
      </dgm:t>
    </dgm:pt>
    <dgm:pt modelId="{960F59C6-BDCF-4C2E-9DD3-47239E6138A2}" type="sibTrans" cxnId="{5EF774A7-363D-486C-B118-D7A8047E20D0}">
      <dgm:prSet/>
      <dgm:spPr/>
      <dgm:t>
        <a:bodyPr/>
        <a:lstStyle/>
        <a:p>
          <a:endParaRPr lang="en-US"/>
        </a:p>
      </dgm:t>
    </dgm:pt>
    <dgm:pt modelId="{F46F4FF6-E338-43F0-A5DA-BD7DD3D69488}">
      <dgm:prSet phldrT="[Text]"/>
      <dgm:spPr>
        <a:solidFill>
          <a:schemeClr val="tx2">
            <a:lumMod val="75000"/>
          </a:schemeClr>
        </a:solidFill>
      </dgm:spPr>
      <dgm:t>
        <a:bodyPr/>
        <a:lstStyle/>
        <a:p>
          <a:r>
            <a:rPr lang="en-US" dirty="0"/>
            <a:t>TERTIB ADMINISTRASI</a:t>
          </a:r>
        </a:p>
      </dgm:t>
    </dgm:pt>
    <dgm:pt modelId="{2E2C3404-6C0D-4D34-A01C-37396BEBB46A}" type="parTrans" cxnId="{96659A9D-5AF7-42D4-8596-ECCB9711335C}">
      <dgm:prSet/>
      <dgm:spPr/>
      <dgm:t>
        <a:bodyPr/>
        <a:lstStyle/>
        <a:p>
          <a:endParaRPr lang="en-US"/>
        </a:p>
      </dgm:t>
    </dgm:pt>
    <dgm:pt modelId="{1C1AE47D-2509-4857-96C7-9649CEF3AB69}" type="sibTrans" cxnId="{96659A9D-5AF7-42D4-8596-ECCB9711335C}">
      <dgm:prSet/>
      <dgm:spPr/>
      <dgm:t>
        <a:bodyPr/>
        <a:lstStyle/>
        <a:p>
          <a:endParaRPr lang="en-US"/>
        </a:p>
      </dgm:t>
    </dgm:pt>
    <dgm:pt modelId="{4261B4BA-08FE-484A-8342-CAD2733E8F43}">
      <dgm:prSet custT="1"/>
      <dgm:spPr>
        <a:solidFill>
          <a:schemeClr val="accent2">
            <a:alpha val="90000"/>
          </a:schemeClr>
        </a:solidFill>
      </dgm:spPr>
      <dgm:t>
        <a:bodyPr/>
        <a:lstStyle/>
        <a:p>
          <a:r>
            <a:rPr lang="en-US" sz="1800" dirty="0"/>
            <a:t>POLKUM</a:t>
          </a:r>
        </a:p>
      </dgm:t>
    </dgm:pt>
    <dgm:pt modelId="{98597960-D937-4F1A-B3E9-5DEE36A72842}" type="parTrans" cxnId="{C1DEA2A6-9B2E-4DC4-89B6-61D635F94688}">
      <dgm:prSet/>
      <dgm:spPr/>
      <dgm:t>
        <a:bodyPr/>
        <a:lstStyle/>
        <a:p>
          <a:endParaRPr lang="en-US"/>
        </a:p>
      </dgm:t>
    </dgm:pt>
    <dgm:pt modelId="{DCC18098-0618-4397-B006-30F3C6DA74C1}" type="sibTrans" cxnId="{C1DEA2A6-9B2E-4DC4-89B6-61D635F94688}">
      <dgm:prSet/>
      <dgm:spPr/>
      <dgm:t>
        <a:bodyPr/>
        <a:lstStyle/>
        <a:p>
          <a:endParaRPr lang="en-US"/>
        </a:p>
      </dgm:t>
    </dgm:pt>
    <dgm:pt modelId="{0AD2EB8B-BB75-4C0B-9982-C2E95CC24D7F}">
      <dgm:prSet/>
      <dgm:spPr>
        <a:solidFill>
          <a:srgbClr val="7030A0">
            <a:alpha val="90000"/>
          </a:srgbClr>
        </a:solidFill>
      </dgm:spPr>
      <dgm:t>
        <a:bodyPr/>
        <a:lstStyle/>
        <a:p>
          <a:r>
            <a:rPr lang="en-US" dirty="0"/>
            <a:t>PASAL 237 UU 23/2014</a:t>
          </a:r>
        </a:p>
      </dgm:t>
    </dgm:pt>
    <dgm:pt modelId="{CDCC7A79-9F8C-4208-B04F-CC5F70C6CF0C}" type="parTrans" cxnId="{ADE34B3E-6111-4EBD-854C-92E325B74D3A}">
      <dgm:prSet/>
      <dgm:spPr/>
      <dgm:t>
        <a:bodyPr/>
        <a:lstStyle/>
        <a:p>
          <a:endParaRPr lang="en-US"/>
        </a:p>
      </dgm:t>
    </dgm:pt>
    <dgm:pt modelId="{45ACAC61-9C90-42E3-BD95-563273FD8732}" type="sibTrans" cxnId="{ADE34B3E-6111-4EBD-854C-92E325B74D3A}">
      <dgm:prSet/>
      <dgm:spPr/>
      <dgm:t>
        <a:bodyPr/>
        <a:lstStyle/>
        <a:p>
          <a:endParaRPr lang="en-US"/>
        </a:p>
      </dgm:t>
    </dgm:pt>
    <dgm:pt modelId="{FFAD5473-ED4C-4016-85BC-3550AFB3FE80}" type="pres">
      <dgm:prSet presAssocID="{93D61D2C-44B3-473A-ACAA-A0AEF15527CB}" presName="diagram" presStyleCnt="0">
        <dgm:presLayoutVars>
          <dgm:chPref val="1"/>
          <dgm:dir/>
          <dgm:animOne val="branch"/>
          <dgm:animLvl val="lvl"/>
          <dgm:resizeHandles/>
        </dgm:presLayoutVars>
      </dgm:prSet>
      <dgm:spPr/>
    </dgm:pt>
    <dgm:pt modelId="{FEDE1A0F-F9AE-4FB2-9E07-D67CA4442D85}" type="pres">
      <dgm:prSet presAssocID="{651EC5DD-58F9-483C-9D98-DD036287F530}" presName="root" presStyleCnt="0"/>
      <dgm:spPr/>
    </dgm:pt>
    <dgm:pt modelId="{1E0589A0-0FE4-4A93-9C5E-C344DC1D4955}" type="pres">
      <dgm:prSet presAssocID="{651EC5DD-58F9-483C-9D98-DD036287F530}" presName="rootComposite" presStyleCnt="0"/>
      <dgm:spPr/>
    </dgm:pt>
    <dgm:pt modelId="{5B77EC87-D9BD-4173-AA1A-CF8B2D82EFF9}" type="pres">
      <dgm:prSet presAssocID="{651EC5DD-58F9-483C-9D98-DD036287F530}" presName="rootText" presStyleLbl="node1" presStyleIdx="0" presStyleCnt="4"/>
      <dgm:spPr/>
    </dgm:pt>
    <dgm:pt modelId="{E6FF5021-8C83-408B-80E1-830ABBD2F6AC}" type="pres">
      <dgm:prSet presAssocID="{651EC5DD-58F9-483C-9D98-DD036287F530}" presName="rootConnector" presStyleLbl="node1" presStyleIdx="0" presStyleCnt="4"/>
      <dgm:spPr/>
    </dgm:pt>
    <dgm:pt modelId="{5CF251DA-7448-4D94-8875-38FBC0BF5C01}" type="pres">
      <dgm:prSet presAssocID="{651EC5DD-58F9-483C-9D98-DD036287F530}" presName="childShape" presStyleCnt="0"/>
      <dgm:spPr/>
    </dgm:pt>
    <dgm:pt modelId="{CC0F0BC1-2321-41CD-AC66-C6D2521F59AB}" type="pres">
      <dgm:prSet presAssocID="{BC6847A2-D723-439C-AAB6-4DE40CD9A7D0}" presName="Name13" presStyleLbl="parChTrans1D2" presStyleIdx="0" presStyleCnt="6"/>
      <dgm:spPr/>
    </dgm:pt>
    <dgm:pt modelId="{852EF6DA-DAC7-4D31-9F45-E7EDF286E5A4}" type="pres">
      <dgm:prSet presAssocID="{30718280-33FE-4E66-A750-D2CDDDE0DD0D}" presName="childText" presStyleLbl="bgAcc1" presStyleIdx="0" presStyleCnt="6">
        <dgm:presLayoutVars>
          <dgm:bulletEnabled val="1"/>
        </dgm:presLayoutVars>
      </dgm:prSet>
      <dgm:spPr/>
    </dgm:pt>
    <dgm:pt modelId="{A473193A-D10D-4056-9B51-BBFE1457F440}" type="pres">
      <dgm:prSet presAssocID="{A183EF3C-166D-4871-ACAF-F1F38C5E032F}" presName="root" presStyleCnt="0"/>
      <dgm:spPr/>
    </dgm:pt>
    <dgm:pt modelId="{EB4068D3-E9E8-4FBC-B7D4-01AD646DFB11}" type="pres">
      <dgm:prSet presAssocID="{A183EF3C-166D-4871-ACAF-F1F38C5E032F}" presName="rootComposite" presStyleCnt="0"/>
      <dgm:spPr/>
    </dgm:pt>
    <dgm:pt modelId="{696283C6-6350-4C02-9E26-32C0DE805A59}" type="pres">
      <dgm:prSet presAssocID="{A183EF3C-166D-4871-ACAF-F1F38C5E032F}" presName="rootText" presStyleLbl="node1" presStyleIdx="1" presStyleCnt="4"/>
      <dgm:spPr/>
    </dgm:pt>
    <dgm:pt modelId="{696D3FB6-6A0E-4CB5-B5EA-BC6FABF6A3E7}" type="pres">
      <dgm:prSet presAssocID="{A183EF3C-166D-4871-ACAF-F1F38C5E032F}" presName="rootConnector" presStyleLbl="node1" presStyleIdx="1" presStyleCnt="4"/>
      <dgm:spPr/>
    </dgm:pt>
    <dgm:pt modelId="{DF780CD5-4102-4254-8BD7-CF6502FD0B4B}" type="pres">
      <dgm:prSet presAssocID="{A183EF3C-166D-4871-ACAF-F1F38C5E032F}" presName="childShape" presStyleCnt="0"/>
      <dgm:spPr/>
    </dgm:pt>
    <dgm:pt modelId="{D96AE8AD-7E99-44AF-991B-4C629D4B64C3}" type="pres">
      <dgm:prSet presAssocID="{98597960-D937-4F1A-B3E9-5DEE36A72842}" presName="Name13" presStyleLbl="parChTrans1D2" presStyleIdx="1" presStyleCnt="6"/>
      <dgm:spPr/>
    </dgm:pt>
    <dgm:pt modelId="{54B69FB6-5EAB-4453-ABA0-AF2A4C3F08AF}" type="pres">
      <dgm:prSet presAssocID="{4261B4BA-08FE-484A-8342-CAD2733E8F43}" presName="childText" presStyleLbl="bgAcc1" presStyleIdx="1" presStyleCnt="6">
        <dgm:presLayoutVars>
          <dgm:bulletEnabled val="1"/>
        </dgm:presLayoutVars>
      </dgm:prSet>
      <dgm:spPr/>
    </dgm:pt>
    <dgm:pt modelId="{4ADE971B-5FF8-4907-B2D3-9B987BBB6741}" type="pres">
      <dgm:prSet presAssocID="{F4B2EB13-0C45-4264-86A5-863600AFCCA3}" presName="Name13" presStyleLbl="parChTrans1D2" presStyleIdx="2" presStyleCnt="6"/>
      <dgm:spPr/>
    </dgm:pt>
    <dgm:pt modelId="{874959CA-9C8C-4D96-89FE-10400C258886}" type="pres">
      <dgm:prSet presAssocID="{B8752D61-B1BD-45B8-BAC2-DE107E31EAFE}" presName="childText" presStyleLbl="bgAcc1" presStyleIdx="2" presStyleCnt="6">
        <dgm:presLayoutVars>
          <dgm:bulletEnabled val="1"/>
        </dgm:presLayoutVars>
      </dgm:prSet>
      <dgm:spPr/>
    </dgm:pt>
    <dgm:pt modelId="{FC10239B-2D4D-4D51-80D9-2E9E905CA2CB}" type="pres">
      <dgm:prSet presAssocID="{84F19780-D5C9-4F1F-A1B1-2736EB60C34B}" presName="Name13" presStyleLbl="parChTrans1D2" presStyleIdx="3" presStyleCnt="6"/>
      <dgm:spPr/>
    </dgm:pt>
    <dgm:pt modelId="{3E02B876-43D4-4A74-9E5F-45B696202886}" type="pres">
      <dgm:prSet presAssocID="{21657E40-5C29-44A5-8736-E5D31E23FAD5}" presName="childText" presStyleLbl="bgAcc1" presStyleIdx="3" presStyleCnt="6">
        <dgm:presLayoutVars>
          <dgm:bulletEnabled val="1"/>
        </dgm:presLayoutVars>
      </dgm:prSet>
      <dgm:spPr/>
    </dgm:pt>
    <dgm:pt modelId="{E7BBEC07-DC08-4DC0-980B-22ACA6982C09}" type="pres">
      <dgm:prSet presAssocID="{61C0C791-8261-40E3-97FD-CB0ACB03A428}" presName="root" presStyleCnt="0"/>
      <dgm:spPr/>
    </dgm:pt>
    <dgm:pt modelId="{8B0BA171-7010-4567-BD3A-75EC90EB63ED}" type="pres">
      <dgm:prSet presAssocID="{61C0C791-8261-40E3-97FD-CB0ACB03A428}" presName="rootComposite" presStyleCnt="0"/>
      <dgm:spPr/>
    </dgm:pt>
    <dgm:pt modelId="{BB0C32B4-A7BF-4DEF-8173-01E51C43D659}" type="pres">
      <dgm:prSet presAssocID="{61C0C791-8261-40E3-97FD-CB0ACB03A428}" presName="rootText" presStyleLbl="node1" presStyleIdx="2" presStyleCnt="4"/>
      <dgm:spPr/>
    </dgm:pt>
    <dgm:pt modelId="{8A4B1608-7583-479A-9431-EFF4648A9268}" type="pres">
      <dgm:prSet presAssocID="{61C0C791-8261-40E3-97FD-CB0ACB03A428}" presName="rootConnector" presStyleLbl="node1" presStyleIdx="2" presStyleCnt="4"/>
      <dgm:spPr/>
    </dgm:pt>
    <dgm:pt modelId="{22B98C5B-27D8-4C86-8AC0-91CBADA32C2A}" type="pres">
      <dgm:prSet presAssocID="{61C0C791-8261-40E3-97FD-CB0ACB03A428}" presName="childShape" presStyleCnt="0"/>
      <dgm:spPr/>
    </dgm:pt>
    <dgm:pt modelId="{3AC470E1-788C-4F29-929A-307F6A1D0357}" type="pres">
      <dgm:prSet presAssocID="{CDCC7A79-9F8C-4208-B04F-CC5F70C6CF0C}" presName="Name13" presStyleLbl="parChTrans1D2" presStyleIdx="4" presStyleCnt="6"/>
      <dgm:spPr/>
    </dgm:pt>
    <dgm:pt modelId="{D74CA665-CF3F-4F67-A0BD-9FDEBB6FCDAC}" type="pres">
      <dgm:prSet presAssocID="{0AD2EB8B-BB75-4C0B-9982-C2E95CC24D7F}" presName="childText" presStyleLbl="bgAcc1" presStyleIdx="4" presStyleCnt="6">
        <dgm:presLayoutVars>
          <dgm:bulletEnabled val="1"/>
        </dgm:presLayoutVars>
      </dgm:prSet>
      <dgm:spPr/>
    </dgm:pt>
    <dgm:pt modelId="{27949B9F-820F-4B83-986D-556722E99681}" type="pres">
      <dgm:prSet presAssocID="{A1EEA723-7B9A-4C45-9775-2624828D0BEF}" presName="Name13" presStyleLbl="parChTrans1D2" presStyleIdx="5" presStyleCnt="6"/>
      <dgm:spPr/>
    </dgm:pt>
    <dgm:pt modelId="{2BE38F50-8AB4-4BD2-9C05-C19CD88FEFD6}" type="pres">
      <dgm:prSet presAssocID="{36DDB37D-082F-4B96-B096-FFEBAB395F56}" presName="childText" presStyleLbl="bgAcc1" presStyleIdx="5" presStyleCnt="6">
        <dgm:presLayoutVars>
          <dgm:bulletEnabled val="1"/>
        </dgm:presLayoutVars>
      </dgm:prSet>
      <dgm:spPr/>
    </dgm:pt>
    <dgm:pt modelId="{363CB5F0-C499-4296-9976-538FEE3F0698}" type="pres">
      <dgm:prSet presAssocID="{F46F4FF6-E338-43F0-A5DA-BD7DD3D69488}" presName="root" presStyleCnt="0"/>
      <dgm:spPr/>
    </dgm:pt>
    <dgm:pt modelId="{27A5494C-F5AC-4060-BF76-5A147B9F473A}" type="pres">
      <dgm:prSet presAssocID="{F46F4FF6-E338-43F0-A5DA-BD7DD3D69488}" presName="rootComposite" presStyleCnt="0"/>
      <dgm:spPr/>
    </dgm:pt>
    <dgm:pt modelId="{595E5011-AC5B-469F-88EA-688D94427A0A}" type="pres">
      <dgm:prSet presAssocID="{F46F4FF6-E338-43F0-A5DA-BD7DD3D69488}" presName="rootText" presStyleLbl="node1" presStyleIdx="3" presStyleCnt="4"/>
      <dgm:spPr/>
    </dgm:pt>
    <dgm:pt modelId="{71C690F5-2381-4678-AC6C-E117842FC464}" type="pres">
      <dgm:prSet presAssocID="{F46F4FF6-E338-43F0-A5DA-BD7DD3D69488}" presName="rootConnector" presStyleLbl="node1" presStyleIdx="3" presStyleCnt="4"/>
      <dgm:spPr/>
    </dgm:pt>
    <dgm:pt modelId="{BBB92AB0-116A-4834-A073-73E95692BA45}" type="pres">
      <dgm:prSet presAssocID="{F46F4FF6-E338-43F0-A5DA-BD7DD3D69488}" presName="childShape" presStyleCnt="0"/>
      <dgm:spPr/>
    </dgm:pt>
  </dgm:ptLst>
  <dgm:cxnLst>
    <dgm:cxn modelId="{EAC17101-C06E-45CA-B015-F2CA441FFA5C}" srcId="{651EC5DD-58F9-483C-9D98-DD036287F530}" destId="{30718280-33FE-4E66-A750-D2CDDDE0DD0D}" srcOrd="0" destOrd="0" parTransId="{BC6847A2-D723-439C-AAB6-4DE40CD9A7D0}" sibTransId="{A6534CFA-0D65-4AB1-8352-B7E5D2FA548F}"/>
    <dgm:cxn modelId="{EF3B0702-F68F-4179-A4DF-C4E3A48EA533}" type="presOf" srcId="{A183EF3C-166D-4871-ACAF-F1F38C5E032F}" destId="{696283C6-6350-4C02-9E26-32C0DE805A59}" srcOrd="0" destOrd="0" presId="urn:microsoft.com/office/officeart/2005/8/layout/hierarchy3"/>
    <dgm:cxn modelId="{D1DFA60C-689B-4D43-B35C-E38252F1BBD8}" type="presOf" srcId="{651EC5DD-58F9-483C-9D98-DD036287F530}" destId="{5B77EC87-D9BD-4173-AA1A-CF8B2D82EFF9}" srcOrd="0" destOrd="0" presId="urn:microsoft.com/office/officeart/2005/8/layout/hierarchy3"/>
    <dgm:cxn modelId="{D5682D19-4AA9-461E-815E-20D0C9903679}" type="presOf" srcId="{BC6847A2-D723-439C-AAB6-4DE40CD9A7D0}" destId="{CC0F0BC1-2321-41CD-AC66-C6D2521F59AB}" srcOrd="0" destOrd="0" presId="urn:microsoft.com/office/officeart/2005/8/layout/hierarchy3"/>
    <dgm:cxn modelId="{58FB3A1B-D7F7-4ABF-8134-32CB4B5F306F}" type="presOf" srcId="{98597960-D937-4F1A-B3E9-5DEE36A72842}" destId="{D96AE8AD-7E99-44AF-991B-4C629D4B64C3}" srcOrd="0" destOrd="0" presId="urn:microsoft.com/office/officeart/2005/8/layout/hierarchy3"/>
    <dgm:cxn modelId="{A388321C-6494-49CC-8472-E9F4B067A8FC}" type="presOf" srcId="{36DDB37D-082F-4B96-B096-FFEBAB395F56}" destId="{2BE38F50-8AB4-4BD2-9C05-C19CD88FEFD6}" srcOrd="0" destOrd="0" presId="urn:microsoft.com/office/officeart/2005/8/layout/hierarchy3"/>
    <dgm:cxn modelId="{F5DC1020-7256-45BB-833F-0518DED7A73F}" type="presOf" srcId="{CDCC7A79-9F8C-4208-B04F-CC5F70C6CF0C}" destId="{3AC470E1-788C-4F29-929A-307F6A1D0357}" srcOrd="0" destOrd="0" presId="urn:microsoft.com/office/officeart/2005/8/layout/hierarchy3"/>
    <dgm:cxn modelId="{41441F25-2E18-46E4-A2C8-C4756472A77E}" type="presOf" srcId="{61C0C791-8261-40E3-97FD-CB0ACB03A428}" destId="{8A4B1608-7583-479A-9431-EFF4648A9268}" srcOrd="1" destOrd="0" presId="urn:microsoft.com/office/officeart/2005/8/layout/hierarchy3"/>
    <dgm:cxn modelId="{1F43012A-1A87-4C07-B76D-D1660B7AA623}" type="presOf" srcId="{93D61D2C-44B3-473A-ACAA-A0AEF15527CB}" destId="{FFAD5473-ED4C-4016-85BC-3550AFB3FE80}" srcOrd="0" destOrd="0" presId="urn:microsoft.com/office/officeart/2005/8/layout/hierarchy3"/>
    <dgm:cxn modelId="{FF8EB732-CCB7-4F8C-8DDB-3AC83941DD01}" type="presOf" srcId="{4261B4BA-08FE-484A-8342-CAD2733E8F43}" destId="{54B69FB6-5EAB-4453-ABA0-AF2A4C3F08AF}" srcOrd="0" destOrd="0" presId="urn:microsoft.com/office/officeart/2005/8/layout/hierarchy3"/>
    <dgm:cxn modelId="{0DE4263B-527E-48FA-BB32-66361289094B}" type="presOf" srcId="{F4B2EB13-0C45-4264-86A5-863600AFCCA3}" destId="{4ADE971B-5FF8-4907-B2D3-9B987BBB6741}" srcOrd="0" destOrd="0" presId="urn:microsoft.com/office/officeart/2005/8/layout/hierarchy3"/>
    <dgm:cxn modelId="{ADE34B3E-6111-4EBD-854C-92E325B74D3A}" srcId="{61C0C791-8261-40E3-97FD-CB0ACB03A428}" destId="{0AD2EB8B-BB75-4C0B-9982-C2E95CC24D7F}" srcOrd="0" destOrd="0" parTransId="{CDCC7A79-9F8C-4208-B04F-CC5F70C6CF0C}" sibTransId="{45ACAC61-9C90-42E3-BD95-563273FD8732}"/>
    <dgm:cxn modelId="{DEF4F962-469F-49EB-978A-F6380185EE8F}" type="presOf" srcId="{30718280-33FE-4E66-A750-D2CDDDE0DD0D}" destId="{852EF6DA-DAC7-4D31-9F45-E7EDF286E5A4}" srcOrd="0" destOrd="0" presId="urn:microsoft.com/office/officeart/2005/8/layout/hierarchy3"/>
    <dgm:cxn modelId="{88F78A43-78DA-49CB-949C-49FB72506CAF}" srcId="{A183EF3C-166D-4871-ACAF-F1F38C5E032F}" destId="{21657E40-5C29-44A5-8736-E5D31E23FAD5}" srcOrd="2" destOrd="0" parTransId="{84F19780-D5C9-4F1F-A1B1-2736EB60C34B}" sibTransId="{F9B70487-47A3-4A28-A93D-703F9AF55B05}"/>
    <dgm:cxn modelId="{622AA44C-F24F-4888-B3B5-82E1E4DC79DF}" type="presOf" srcId="{A1EEA723-7B9A-4C45-9775-2624828D0BEF}" destId="{27949B9F-820F-4B83-986D-556722E99681}" srcOrd="0" destOrd="0" presId="urn:microsoft.com/office/officeart/2005/8/layout/hierarchy3"/>
    <dgm:cxn modelId="{E260004D-81E7-4B47-A0AC-6C00863A3051}" srcId="{93D61D2C-44B3-473A-ACAA-A0AEF15527CB}" destId="{A183EF3C-166D-4871-ACAF-F1F38C5E032F}" srcOrd="1" destOrd="0" parTransId="{68CEDBDA-27ED-44E3-AE2C-9771FCDADF41}" sibTransId="{327FB293-2B48-4238-8B0E-F07A38DA767E}"/>
    <dgm:cxn modelId="{F8EE186E-2861-463D-8DF9-4BE9AF3F73FA}" type="presOf" srcId="{F46F4FF6-E338-43F0-A5DA-BD7DD3D69488}" destId="{71C690F5-2381-4678-AC6C-E117842FC464}" srcOrd="1" destOrd="0" presId="urn:microsoft.com/office/officeart/2005/8/layout/hierarchy3"/>
    <dgm:cxn modelId="{512E398D-715A-4549-ABAA-9183947BB12D}" type="presOf" srcId="{F46F4FF6-E338-43F0-A5DA-BD7DD3D69488}" destId="{595E5011-AC5B-469F-88EA-688D94427A0A}" srcOrd="0" destOrd="0" presId="urn:microsoft.com/office/officeart/2005/8/layout/hierarchy3"/>
    <dgm:cxn modelId="{96659A9D-5AF7-42D4-8596-ECCB9711335C}" srcId="{93D61D2C-44B3-473A-ACAA-A0AEF15527CB}" destId="{F46F4FF6-E338-43F0-A5DA-BD7DD3D69488}" srcOrd="3" destOrd="0" parTransId="{2E2C3404-6C0D-4D34-A01C-37396BEBB46A}" sibTransId="{1C1AE47D-2509-4857-96C7-9649CEF3AB69}"/>
    <dgm:cxn modelId="{C1DEA2A6-9B2E-4DC4-89B6-61D635F94688}" srcId="{A183EF3C-166D-4871-ACAF-F1F38C5E032F}" destId="{4261B4BA-08FE-484A-8342-CAD2733E8F43}" srcOrd="0" destOrd="0" parTransId="{98597960-D937-4F1A-B3E9-5DEE36A72842}" sibTransId="{DCC18098-0618-4397-B006-30F3C6DA74C1}"/>
    <dgm:cxn modelId="{5EF774A7-363D-486C-B118-D7A8047E20D0}" srcId="{61C0C791-8261-40E3-97FD-CB0ACB03A428}" destId="{36DDB37D-082F-4B96-B096-FFEBAB395F56}" srcOrd="1" destOrd="0" parTransId="{A1EEA723-7B9A-4C45-9775-2624828D0BEF}" sibTransId="{960F59C6-BDCF-4C2E-9DD3-47239E6138A2}"/>
    <dgm:cxn modelId="{5B217FAE-D535-4A85-8E8D-9DCC5BE44BDB}" type="presOf" srcId="{84F19780-D5C9-4F1F-A1B1-2736EB60C34B}" destId="{FC10239B-2D4D-4D51-80D9-2E9E905CA2CB}" srcOrd="0" destOrd="0" presId="urn:microsoft.com/office/officeart/2005/8/layout/hierarchy3"/>
    <dgm:cxn modelId="{CC0545AF-D72F-4B90-A698-D842D47ED958}" srcId="{93D61D2C-44B3-473A-ACAA-A0AEF15527CB}" destId="{61C0C791-8261-40E3-97FD-CB0ACB03A428}" srcOrd="2" destOrd="0" parTransId="{DF2F5D5E-504A-4CB0-BB6C-76A8E23F16A6}" sibTransId="{10D5D6F8-FB21-4B4F-B305-CCBB193E5943}"/>
    <dgm:cxn modelId="{0B3A62B0-5973-4DE5-80E6-A5F7DB716F13}" type="presOf" srcId="{0AD2EB8B-BB75-4C0B-9982-C2E95CC24D7F}" destId="{D74CA665-CF3F-4F67-A0BD-9FDEBB6FCDAC}" srcOrd="0" destOrd="0" presId="urn:microsoft.com/office/officeart/2005/8/layout/hierarchy3"/>
    <dgm:cxn modelId="{D1EE6EBD-29BD-499B-92F4-17BB7215B2E1}" type="presOf" srcId="{651EC5DD-58F9-483C-9D98-DD036287F530}" destId="{E6FF5021-8C83-408B-80E1-830ABBD2F6AC}" srcOrd="1" destOrd="0" presId="urn:microsoft.com/office/officeart/2005/8/layout/hierarchy3"/>
    <dgm:cxn modelId="{8627CEC3-B8A8-426E-96E5-796D7E83D2FE}" type="presOf" srcId="{A183EF3C-166D-4871-ACAF-F1F38C5E032F}" destId="{696D3FB6-6A0E-4CB5-B5EA-BC6FABF6A3E7}" srcOrd="1" destOrd="0" presId="urn:microsoft.com/office/officeart/2005/8/layout/hierarchy3"/>
    <dgm:cxn modelId="{00406BD8-3745-4654-9D9D-7856E6B8B97E}" srcId="{A183EF3C-166D-4871-ACAF-F1F38C5E032F}" destId="{B8752D61-B1BD-45B8-BAC2-DE107E31EAFE}" srcOrd="1" destOrd="0" parTransId="{F4B2EB13-0C45-4264-86A5-863600AFCCA3}" sibTransId="{075DF104-72B9-4102-95F6-37F7BB74F726}"/>
    <dgm:cxn modelId="{4FBE94E9-2BBA-45C6-9CB5-708BB8910382}" type="presOf" srcId="{B8752D61-B1BD-45B8-BAC2-DE107E31EAFE}" destId="{874959CA-9C8C-4D96-89FE-10400C258886}" srcOrd="0" destOrd="0" presId="urn:microsoft.com/office/officeart/2005/8/layout/hierarchy3"/>
    <dgm:cxn modelId="{E4EAC0ED-B70C-4C48-A548-2EF8745F7128}" type="presOf" srcId="{21657E40-5C29-44A5-8736-E5D31E23FAD5}" destId="{3E02B876-43D4-4A74-9E5F-45B696202886}" srcOrd="0" destOrd="0" presId="urn:microsoft.com/office/officeart/2005/8/layout/hierarchy3"/>
    <dgm:cxn modelId="{D2A78BF5-6E50-4526-B527-183894EB1A70}" type="presOf" srcId="{61C0C791-8261-40E3-97FD-CB0ACB03A428}" destId="{BB0C32B4-A7BF-4DEF-8173-01E51C43D659}" srcOrd="0" destOrd="0" presId="urn:microsoft.com/office/officeart/2005/8/layout/hierarchy3"/>
    <dgm:cxn modelId="{5A1E05FC-67A5-41CE-99DB-668CE10EB1E5}" srcId="{93D61D2C-44B3-473A-ACAA-A0AEF15527CB}" destId="{651EC5DD-58F9-483C-9D98-DD036287F530}" srcOrd="0" destOrd="0" parTransId="{4F455544-6556-4254-A2F1-773A811E316D}" sibTransId="{DEEC544A-7609-4EE9-B9ED-57A314CB4E5B}"/>
    <dgm:cxn modelId="{139E8B92-16CD-45F6-A05A-852B69A8C1A2}" type="presParOf" srcId="{FFAD5473-ED4C-4016-85BC-3550AFB3FE80}" destId="{FEDE1A0F-F9AE-4FB2-9E07-D67CA4442D85}" srcOrd="0" destOrd="0" presId="urn:microsoft.com/office/officeart/2005/8/layout/hierarchy3"/>
    <dgm:cxn modelId="{9D57A0C7-822C-4DD2-BC38-EB903F5CF78F}" type="presParOf" srcId="{FEDE1A0F-F9AE-4FB2-9E07-D67CA4442D85}" destId="{1E0589A0-0FE4-4A93-9C5E-C344DC1D4955}" srcOrd="0" destOrd="0" presId="urn:microsoft.com/office/officeart/2005/8/layout/hierarchy3"/>
    <dgm:cxn modelId="{68D2A867-E694-4227-AC99-F7BC9E176CD9}" type="presParOf" srcId="{1E0589A0-0FE4-4A93-9C5E-C344DC1D4955}" destId="{5B77EC87-D9BD-4173-AA1A-CF8B2D82EFF9}" srcOrd="0" destOrd="0" presId="urn:microsoft.com/office/officeart/2005/8/layout/hierarchy3"/>
    <dgm:cxn modelId="{0C102133-B422-4EEF-8C55-0B0505D9B078}" type="presParOf" srcId="{1E0589A0-0FE4-4A93-9C5E-C344DC1D4955}" destId="{E6FF5021-8C83-408B-80E1-830ABBD2F6AC}" srcOrd="1" destOrd="0" presId="urn:microsoft.com/office/officeart/2005/8/layout/hierarchy3"/>
    <dgm:cxn modelId="{8156B1FF-8851-4079-ABAE-13D9CFA263A9}" type="presParOf" srcId="{FEDE1A0F-F9AE-4FB2-9E07-D67CA4442D85}" destId="{5CF251DA-7448-4D94-8875-38FBC0BF5C01}" srcOrd="1" destOrd="0" presId="urn:microsoft.com/office/officeart/2005/8/layout/hierarchy3"/>
    <dgm:cxn modelId="{77CE532D-DC23-4F14-917B-786A348D612C}" type="presParOf" srcId="{5CF251DA-7448-4D94-8875-38FBC0BF5C01}" destId="{CC0F0BC1-2321-41CD-AC66-C6D2521F59AB}" srcOrd="0" destOrd="0" presId="urn:microsoft.com/office/officeart/2005/8/layout/hierarchy3"/>
    <dgm:cxn modelId="{971FB2B4-D1BE-4B6C-A321-B1AAA79E8F48}" type="presParOf" srcId="{5CF251DA-7448-4D94-8875-38FBC0BF5C01}" destId="{852EF6DA-DAC7-4D31-9F45-E7EDF286E5A4}" srcOrd="1" destOrd="0" presId="urn:microsoft.com/office/officeart/2005/8/layout/hierarchy3"/>
    <dgm:cxn modelId="{79021EF3-42C1-450C-A407-033304622362}" type="presParOf" srcId="{FFAD5473-ED4C-4016-85BC-3550AFB3FE80}" destId="{A473193A-D10D-4056-9B51-BBFE1457F440}" srcOrd="1" destOrd="0" presId="urn:microsoft.com/office/officeart/2005/8/layout/hierarchy3"/>
    <dgm:cxn modelId="{4547065F-BC74-4632-800D-D6514D3921E8}" type="presParOf" srcId="{A473193A-D10D-4056-9B51-BBFE1457F440}" destId="{EB4068D3-E9E8-4FBC-B7D4-01AD646DFB11}" srcOrd="0" destOrd="0" presId="urn:microsoft.com/office/officeart/2005/8/layout/hierarchy3"/>
    <dgm:cxn modelId="{19C40831-FCD3-4FA8-B3B3-026333BDF60B}" type="presParOf" srcId="{EB4068D3-E9E8-4FBC-B7D4-01AD646DFB11}" destId="{696283C6-6350-4C02-9E26-32C0DE805A59}" srcOrd="0" destOrd="0" presId="urn:microsoft.com/office/officeart/2005/8/layout/hierarchy3"/>
    <dgm:cxn modelId="{470B2A23-2ED1-4787-831B-CBAF90DDE4C5}" type="presParOf" srcId="{EB4068D3-E9E8-4FBC-B7D4-01AD646DFB11}" destId="{696D3FB6-6A0E-4CB5-B5EA-BC6FABF6A3E7}" srcOrd="1" destOrd="0" presId="urn:microsoft.com/office/officeart/2005/8/layout/hierarchy3"/>
    <dgm:cxn modelId="{A9291884-62F7-4983-A24B-0E4BE0BE47C9}" type="presParOf" srcId="{A473193A-D10D-4056-9B51-BBFE1457F440}" destId="{DF780CD5-4102-4254-8BD7-CF6502FD0B4B}" srcOrd="1" destOrd="0" presId="urn:microsoft.com/office/officeart/2005/8/layout/hierarchy3"/>
    <dgm:cxn modelId="{0072B573-999B-4ABD-8EEE-9F64247A55E9}" type="presParOf" srcId="{DF780CD5-4102-4254-8BD7-CF6502FD0B4B}" destId="{D96AE8AD-7E99-44AF-991B-4C629D4B64C3}" srcOrd="0" destOrd="0" presId="urn:microsoft.com/office/officeart/2005/8/layout/hierarchy3"/>
    <dgm:cxn modelId="{832D4DE3-DEE0-4800-B551-917BAA2B34CC}" type="presParOf" srcId="{DF780CD5-4102-4254-8BD7-CF6502FD0B4B}" destId="{54B69FB6-5EAB-4453-ABA0-AF2A4C3F08AF}" srcOrd="1" destOrd="0" presId="urn:microsoft.com/office/officeart/2005/8/layout/hierarchy3"/>
    <dgm:cxn modelId="{CD445F9C-3BF1-42FE-90BE-46260922141C}" type="presParOf" srcId="{DF780CD5-4102-4254-8BD7-CF6502FD0B4B}" destId="{4ADE971B-5FF8-4907-B2D3-9B987BBB6741}" srcOrd="2" destOrd="0" presId="urn:microsoft.com/office/officeart/2005/8/layout/hierarchy3"/>
    <dgm:cxn modelId="{AFFEF30A-A723-47C8-B041-DC1AB5C97D01}" type="presParOf" srcId="{DF780CD5-4102-4254-8BD7-CF6502FD0B4B}" destId="{874959CA-9C8C-4D96-89FE-10400C258886}" srcOrd="3" destOrd="0" presId="urn:microsoft.com/office/officeart/2005/8/layout/hierarchy3"/>
    <dgm:cxn modelId="{5FB0FFA9-EE10-45CC-833B-4DCE36DDA160}" type="presParOf" srcId="{DF780CD5-4102-4254-8BD7-CF6502FD0B4B}" destId="{FC10239B-2D4D-4D51-80D9-2E9E905CA2CB}" srcOrd="4" destOrd="0" presId="urn:microsoft.com/office/officeart/2005/8/layout/hierarchy3"/>
    <dgm:cxn modelId="{D36C8930-5251-4F44-87B2-78A2BCD9B9B0}" type="presParOf" srcId="{DF780CD5-4102-4254-8BD7-CF6502FD0B4B}" destId="{3E02B876-43D4-4A74-9E5F-45B696202886}" srcOrd="5" destOrd="0" presId="urn:microsoft.com/office/officeart/2005/8/layout/hierarchy3"/>
    <dgm:cxn modelId="{2864CE6C-2808-44AB-8851-12E8772B921D}" type="presParOf" srcId="{FFAD5473-ED4C-4016-85BC-3550AFB3FE80}" destId="{E7BBEC07-DC08-4DC0-980B-22ACA6982C09}" srcOrd="2" destOrd="0" presId="urn:microsoft.com/office/officeart/2005/8/layout/hierarchy3"/>
    <dgm:cxn modelId="{16AD2229-0364-4184-BED4-49AC25F6904A}" type="presParOf" srcId="{E7BBEC07-DC08-4DC0-980B-22ACA6982C09}" destId="{8B0BA171-7010-4567-BD3A-75EC90EB63ED}" srcOrd="0" destOrd="0" presId="urn:microsoft.com/office/officeart/2005/8/layout/hierarchy3"/>
    <dgm:cxn modelId="{EF4D51F5-0410-499B-AF18-DFF84FC0AF9E}" type="presParOf" srcId="{8B0BA171-7010-4567-BD3A-75EC90EB63ED}" destId="{BB0C32B4-A7BF-4DEF-8173-01E51C43D659}" srcOrd="0" destOrd="0" presId="urn:microsoft.com/office/officeart/2005/8/layout/hierarchy3"/>
    <dgm:cxn modelId="{C158FEDB-DE07-41CC-842D-1A616467854C}" type="presParOf" srcId="{8B0BA171-7010-4567-BD3A-75EC90EB63ED}" destId="{8A4B1608-7583-479A-9431-EFF4648A9268}" srcOrd="1" destOrd="0" presId="urn:microsoft.com/office/officeart/2005/8/layout/hierarchy3"/>
    <dgm:cxn modelId="{359F1AB6-BCDE-42B5-A4CE-5DDA447EEC92}" type="presParOf" srcId="{E7BBEC07-DC08-4DC0-980B-22ACA6982C09}" destId="{22B98C5B-27D8-4C86-8AC0-91CBADA32C2A}" srcOrd="1" destOrd="0" presId="urn:microsoft.com/office/officeart/2005/8/layout/hierarchy3"/>
    <dgm:cxn modelId="{8722B3FA-F2DC-4473-9D06-276CF180AA44}" type="presParOf" srcId="{22B98C5B-27D8-4C86-8AC0-91CBADA32C2A}" destId="{3AC470E1-788C-4F29-929A-307F6A1D0357}" srcOrd="0" destOrd="0" presId="urn:microsoft.com/office/officeart/2005/8/layout/hierarchy3"/>
    <dgm:cxn modelId="{1C4B048F-BE01-4494-BA7E-59C753E2F5F7}" type="presParOf" srcId="{22B98C5B-27D8-4C86-8AC0-91CBADA32C2A}" destId="{D74CA665-CF3F-4F67-A0BD-9FDEBB6FCDAC}" srcOrd="1" destOrd="0" presId="urn:microsoft.com/office/officeart/2005/8/layout/hierarchy3"/>
    <dgm:cxn modelId="{80104BA3-DAA0-4CDE-91EE-DA0A768E8C65}" type="presParOf" srcId="{22B98C5B-27D8-4C86-8AC0-91CBADA32C2A}" destId="{27949B9F-820F-4B83-986D-556722E99681}" srcOrd="2" destOrd="0" presId="urn:microsoft.com/office/officeart/2005/8/layout/hierarchy3"/>
    <dgm:cxn modelId="{03117C85-2854-4DCC-B22A-BFAA6CE5174E}" type="presParOf" srcId="{22B98C5B-27D8-4C86-8AC0-91CBADA32C2A}" destId="{2BE38F50-8AB4-4BD2-9C05-C19CD88FEFD6}" srcOrd="3" destOrd="0" presId="urn:microsoft.com/office/officeart/2005/8/layout/hierarchy3"/>
    <dgm:cxn modelId="{C4B100B3-F88C-4384-9E14-E634535B59F6}" type="presParOf" srcId="{FFAD5473-ED4C-4016-85BC-3550AFB3FE80}" destId="{363CB5F0-C499-4296-9976-538FEE3F0698}" srcOrd="3" destOrd="0" presId="urn:microsoft.com/office/officeart/2005/8/layout/hierarchy3"/>
    <dgm:cxn modelId="{B5196278-DE74-4931-84C8-9F2D9D860694}" type="presParOf" srcId="{363CB5F0-C499-4296-9976-538FEE3F0698}" destId="{27A5494C-F5AC-4060-BF76-5A147B9F473A}" srcOrd="0" destOrd="0" presId="urn:microsoft.com/office/officeart/2005/8/layout/hierarchy3"/>
    <dgm:cxn modelId="{F8B44F83-9CD0-4E77-973B-C8D4223318A1}" type="presParOf" srcId="{27A5494C-F5AC-4060-BF76-5A147B9F473A}" destId="{595E5011-AC5B-469F-88EA-688D94427A0A}" srcOrd="0" destOrd="0" presId="urn:microsoft.com/office/officeart/2005/8/layout/hierarchy3"/>
    <dgm:cxn modelId="{0627F6F7-44CF-45AF-9CC1-8A496AD2B143}" type="presParOf" srcId="{27A5494C-F5AC-4060-BF76-5A147B9F473A}" destId="{71C690F5-2381-4678-AC6C-E117842FC464}" srcOrd="1" destOrd="0" presId="urn:microsoft.com/office/officeart/2005/8/layout/hierarchy3"/>
    <dgm:cxn modelId="{9DD7A780-99B1-468C-A6B7-AEA8301439B4}" type="presParOf" srcId="{363CB5F0-C499-4296-9976-538FEE3F0698}" destId="{BBB92AB0-116A-4834-A073-73E95692BA45}"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1C7D3F-CFB6-4B86-8441-00D9096F69B2}">
      <dsp:nvSpPr>
        <dsp:cNvPr id="0" name=""/>
        <dsp:cNvSpPr/>
      </dsp:nvSpPr>
      <dsp:spPr>
        <a:xfrm>
          <a:off x="0" y="0"/>
          <a:ext cx="4645292" cy="574069"/>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id-ID" sz="3200" b="1" kern="1200" dirty="0"/>
            <a:t>PERENCANAAN</a:t>
          </a:r>
        </a:p>
      </dsp:txBody>
      <dsp:txXfrm>
        <a:off x="16814" y="16814"/>
        <a:ext cx="3958660" cy="540441"/>
      </dsp:txXfrm>
    </dsp:sp>
    <dsp:sp modelId="{17EF6F49-7D38-4C21-829D-2732D33E6D90}">
      <dsp:nvSpPr>
        <dsp:cNvPr id="0" name=""/>
        <dsp:cNvSpPr/>
      </dsp:nvSpPr>
      <dsp:spPr>
        <a:xfrm>
          <a:off x="346888" y="653801"/>
          <a:ext cx="4645292" cy="574069"/>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id-ID" sz="3200" b="1" kern="1200" dirty="0"/>
            <a:t>PENYUSUNAN</a:t>
          </a:r>
        </a:p>
      </dsp:txBody>
      <dsp:txXfrm>
        <a:off x="363702" y="670615"/>
        <a:ext cx="3891630" cy="540441"/>
      </dsp:txXfrm>
    </dsp:sp>
    <dsp:sp modelId="{3772B072-69A5-4AE7-8E0B-50DB13A6BF7B}">
      <dsp:nvSpPr>
        <dsp:cNvPr id="0" name=""/>
        <dsp:cNvSpPr/>
      </dsp:nvSpPr>
      <dsp:spPr>
        <a:xfrm>
          <a:off x="693777" y="1307602"/>
          <a:ext cx="4645292" cy="574069"/>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id-ID" sz="2500" b="1" kern="1200" dirty="0"/>
            <a:t>PEMBAHASAN</a:t>
          </a:r>
        </a:p>
      </dsp:txBody>
      <dsp:txXfrm>
        <a:off x="710591" y="1324416"/>
        <a:ext cx="3891630" cy="540441"/>
      </dsp:txXfrm>
    </dsp:sp>
    <dsp:sp modelId="{D1FCC1EC-8BE4-4ECC-AC52-B7D60908DBF5}">
      <dsp:nvSpPr>
        <dsp:cNvPr id="0" name=""/>
        <dsp:cNvSpPr/>
      </dsp:nvSpPr>
      <dsp:spPr>
        <a:xfrm>
          <a:off x="1040666" y="1961403"/>
          <a:ext cx="4645292" cy="574069"/>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id-ID" sz="2500" b="1" kern="1200" dirty="0"/>
            <a:t>PENETAPAN</a:t>
          </a:r>
        </a:p>
      </dsp:txBody>
      <dsp:txXfrm>
        <a:off x="1057480" y="1978217"/>
        <a:ext cx="3891630" cy="540441"/>
      </dsp:txXfrm>
    </dsp:sp>
    <dsp:sp modelId="{2870C6CA-A2A4-43E5-9015-D2F22C4590FF}">
      <dsp:nvSpPr>
        <dsp:cNvPr id="0" name=""/>
        <dsp:cNvSpPr/>
      </dsp:nvSpPr>
      <dsp:spPr>
        <a:xfrm>
          <a:off x="1387554" y="2615204"/>
          <a:ext cx="4645292" cy="574069"/>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id-ID" sz="2500" b="1" kern="1200" dirty="0"/>
            <a:t>PENGUNDANGAN</a:t>
          </a:r>
        </a:p>
      </dsp:txBody>
      <dsp:txXfrm>
        <a:off x="1404368" y="2632018"/>
        <a:ext cx="3891630" cy="540441"/>
      </dsp:txXfrm>
    </dsp:sp>
    <dsp:sp modelId="{AA377858-3888-4F40-A207-AAECE96E1191}">
      <dsp:nvSpPr>
        <dsp:cNvPr id="0" name=""/>
        <dsp:cNvSpPr/>
      </dsp:nvSpPr>
      <dsp:spPr>
        <a:xfrm>
          <a:off x="4272147" y="419389"/>
          <a:ext cx="373145" cy="373145"/>
        </a:xfrm>
        <a:prstGeom prst="downArrow">
          <a:avLst>
            <a:gd name="adj1" fmla="val 55000"/>
            <a:gd name="adj2" fmla="val 45000"/>
          </a:avLst>
        </a:prstGeom>
        <a:solidFill>
          <a:schemeClr val="accent1">
            <a:lumMod val="75000"/>
            <a:alpha val="90000"/>
          </a:schemeClr>
        </a:solidFill>
        <a:ln w="9525" cap="flat" cmpd="sng" algn="ctr">
          <a:solidFill>
            <a:schemeClr val="accent6">
              <a:alpha val="90000"/>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endParaRPr lang="id-ID" sz="1700" kern="1200"/>
        </a:p>
      </dsp:txBody>
      <dsp:txXfrm>
        <a:off x="4356105" y="419389"/>
        <a:ext cx="205229" cy="280792"/>
      </dsp:txXfrm>
    </dsp:sp>
    <dsp:sp modelId="{00FBBA90-64D9-4BD1-98E1-8491C541D4B5}">
      <dsp:nvSpPr>
        <dsp:cNvPr id="0" name=""/>
        <dsp:cNvSpPr/>
      </dsp:nvSpPr>
      <dsp:spPr>
        <a:xfrm>
          <a:off x="4619035" y="1073190"/>
          <a:ext cx="373145" cy="373145"/>
        </a:xfrm>
        <a:prstGeom prst="downArrow">
          <a:avLst>
            <a:gd name="adj1" fmla="val 55000"/>
            <a:gd name="adj2" fmla="val 45000"/>
          </a:avLst>
        </a:prstGeom>
        <a:solidFill>
          <a:schemeClr val="accent1">
            <a:lumMod val="75000"/>
            <a:alpha val="90000"/>
          </a:schemeClr>
        </a:solidFill>
        <a:ln w="9525" cap="flat" cmpd="sng" algn="ctr">
          <a:solidFill>
            <a:schemeClr val="accent6">
              <a:alpha val="90000"/>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endParaRPr lang="id-ID" sz="1700" kern="1200"/>
        </a:p>
      </dsp:txBody>
      <dsp:txXfrm>
        <a:off x="4702993" y="1073190"/>
        <a:ext cx="205229" cy="280792"/>
      </dsp:txXfrm>
    </dsp:sp>
    <dsp:sp modelId="{37C31626-12D8-4D06-BF61-64B418B2CCD9}">
      <dsp:nvSpPr>
        <dsp:cNvPr id="0" name=""/>
        <dsp:cNvSpPr/>
      </dsp:nvSpPr>
      <dsp:spPr>
        <a:xfrm>
          <a:off x="4965924" y="1717424"/>
          <a:ext cx="373145" cy="373145"/>
        </a:xfrm>
        <a:prstGeom prst="downArrow">
          <a:avLst>
            <a:gd name="adj1" fmla="val 55000"/>
            <a:gd name="adj2" fmla="val 45000"/>
          </a:avLst>
        </a:prstGeom>
        <a:solidFill>
          <a:schemeClr val="accent1">
            <a:lumMod val="75000"/>
            <a:alpha val="90000"/>
          </a:schemeClr>
        </a:solidFill>
        <a:ln w="9525" cap="flat" cmpd="sng" algn="ctr">
          <a:solidFill>
            <a:schemeClr val="accent6">
              <a:alpha val="90000"/>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endParaRPr lang="id-ID" sz="1700" kern="1200"/>
        </a:p>
      </dsp:txBody>
      <dsp:txXfrm>
        <a:off x="5049882" y="1717424"/>
        <a:ext cx="205229" cy="280792"/>
      </dsp:txXfrm>
    </dsp:sp>
    <dsp:sp modelId="{95C8DEA8-BFF1-4976-BA1D-A7F86EAAABEC}">
      <dsp:nvSpPr>
        <dsp:cNvPr id="0" name=""/>
        <dsp:cNvSpPr/>
      </dsp:nvSpPr>
      <dsp:spPr>
        <a:xfrm>
          <a:off x="5312813" y="2377603"/>
          <a:ext cx="373145" cy="373145"/>
        </a:xfrm>
        <a:prstGeom prst="downArrow">
          <a:avLst>
            <a:gd name="adj1" fmla="val 55000"/>
            <a:gd name="adj2" fmla="val 45000"/>
          </a:avLst>
        </a:prstGeom>
        <a:solidFill>
          <a:schemeClr val="accent1">
            <a:lumMod val="75000"/>
            <a:alpha val="90000"/>
          </a:schemeClr>
        </a:solidFill>
        <a:ln w="9525" cap="flat" cmpd="sng" algn="ctr">
          <a:solidFill>
            <a:schemeClr val="accent6">
              <a:alpha val="90000"/>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endParaRPr lang="id-ID" sz="1700" kern="1200"/>
        </a:p>
      </dsp:txBody>
      <dsp:txXfrm>
        <a:off x="5396771" y="2377603"/>
        <a:ext cx="205229" cy="2807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7EC87-D9BD-4173-AA1A-CF8B2D82EFF9}">
      <dsp:nvSpPr>
        <dsp:cNvPr id="0" name=""/>
        <dsp:cNvSpPr/>
      </dsp:nvSpPr>
      <dsp:spPr>
        <a:xfrm>
          <a:off x="279890" y="2189"/>
          <a:ext cx="1487164" cy="743582"/>
        </a:xfrm>
        <a:prstGeom prst="roundRect">
          <a:avLst>
            <a:gd name="adj" fmla="val 10000"/>
          </a:avLst>
        </a:prstGeom>
        <a:solidFill>
          <a:schemeClr val="tx2">
            <a:lumMod val="7500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dirty="0"/>
            <a:t>TERTIB KEWENANGAN </a:t>
          </a:r>
        </a:p>
      </dsp:txBody>
      <dsp:txXfrm>
        <a:off x="301669" y="23968"/>
        <a:ext cx="1443606" cy="700024"/>
      </dsp:txXfrm>
    </dsp:sp>
    <dsp:sp modelId="{CC0F0BC1-2321-41CD-AC66-C6D2521F59AB}">
      <dsp:nvSpPr>
        <dsp:cNvPr id="0" name=""/>
        <dsp:cNvSpPr/>
      </dsp:nvSpPr>
      <dsp:spPr>
        <a:xfrm>
          <a:off x="428606" y="745771"/>
          <a:ext cx="148716" cy="557686"/>
        </a:xfrm>
        <a:custGeom>
          <a:avLst/>
          <a:gdLst/>
          <a:ahLst/>
          <a:cxnLst/>
          <a:rect l="0" t="0" r="0" b="0"/>
          <a:pathLst>
            <a:path>
              <a:moveTo>
                <a:pt x="0" y="0"/>
              </a:moveTo>
              <a:lnTo>
                <a:pt x="0" y="557686"/>
              </a:lnTo>
              <a:lnTo>
                <a:pt x="148716" y="557686"/>
              </a:lnTo>
            </a:path>
          </a:pathLst>
        </a:cu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2EF6DA-DAC7-4D31-9F45-E7EDF286E5A4}">
      <dsp:nvSpPr>
        <dsp:cNvPr id="0" name=""/>
        <dsp:cNvSpPr/>
      </dsp:nvSpPr>
      <dsp:spPr>
        <a:xfrm>
          <a:off x="577323" y="931666"/>
          <a:ext cx="1189731" cy="743582"/>
        </a:xfrm>
        <a:prstGeom prst="roundRect">
          <a:avLst>
            <a:gd name="adj" fmla="val 10000"/>
          </a:avLst>
        </a:prstGeom>
        <a:solidFill>
          <a:srgbClr val="7030A0">
            <a:alpha val="90000"/>
          </a:srgb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dirty="0"/>
            <a:t>UU 23 TAHUN 2014</a:t>
          </a:r>
        </a:p>
      </dsp:txBody>
      <dsp:txXfrm>
        <a:off x="599102" y="953445"/>
        <a:ext cx="1146173" cy="700024"/>
      </dsp:txXfrm>
    </dsp:sp>
    <dsp:sp modelId="{696283C6-6350-4C02-9E26-32C0DE805A59}">
      <dsp:nvSpPr>
        <dsp:cNvPr id="0" name=""/>
        <dsp:cNvSpPr/>
      </dsp:nvSpPr>
      <dsp:spPr>
        <a:xfrm>
          <a:off x="2138845" y="2189"/>
          <a:ext cx="1487164" cy="743582"/>
        </a:xfrm>
        <a:prstGeom prst="roundRect">
          <a:avLst>
            <a:gd name="adj" fmla="val 10000"/>
          </a:avLst>
        </a:prstGeom>
        <a:solidFill>
          <a:schemeClr val="tx2">
            <a:lumMod val="7500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dirty="0"/>
            <a:t>TERTIB SUBSTANSI</a:t>
          </a:r>
        </a:p>
      </dsp:txBody>
      <dsp:txXfrm>
        <a:off x="2160624" y="23968"/>
        <a:ext cx="1443606" cy="700024"/>
      </dsp:txXfrm>
    </dsp:sp>
    <dsp:sp modelId="{D96AE8AD-7E99-44AF-991B-4C629D4B64C3}">
      <dsp:nvSpPr>
        <dsp:cNvPr id="0" name=""/>
        <dsp:cNvSpPr/>
      </dsp:nvSpPr>
      <dsp:spPr>
        <a:xfrm>
          <a:off x="2287561" y="745771"/>
          <a:ext cx="148716" cy="557686"/>
        </a:xfrm>
        <a:custGeom>
          <a:avLst/>
          <a:gdLst/>
          <a:ahLst/>
          <a:cxnLst/>
          <a:rect l="0" t="0" r="0" b="0"/>
          <a:pathLst>
            <a:path>
              <a:moveTo>
                <a:pt x="0" y="0"/>
              </a:moveTo>
              <a:lnTo>
                <a:pt x="0" y="557686"/>
              </a:lnTo>
              <a:lnTo>
                <a:pt x="148716" y="557686"/>
              </a:lnTo>
            </a:path>
          </a:pathLst>
        </a:cu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B69FB6-5EAB-4453-ABA0-AF2A4C3F08AF}">
      <dsp:nvSpPr>
        <dsp:cNvPr id="0" name=""/>
        <dsp:cNvSpPr/>
      </dsp:nvSpPr>
      <dsp:spPr>
        <a:xfrm>
          <a:off x="2436278" y="931666"/>
          <a:ext cx="1189731" cy="743582"/>
        </a:xfrm>
        <a:prstGeom prst="roundRect">
          <a:avLst>
            <a:gd name="adj" fmla="val 10000"/>
          </a:avLst>
        </a:prstGeom>
        <a:solidFill>
          <a:schemeClr val="accent2">
            <a:alpha val="9000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dirty="0"/>
            <a:t>POLKUM</a:t>
          </a:r>
        </a:p>
      </dsp:txBody>
      <dsp:txXfrm>
        <a:off x="2458057" y="953445"/>
        <a:ext cx="1146173" cy="700024"/>
      </dsp:txXfrm>
    </dsp:sp>
    <dsp:sp modelId="{4ADE971B-5FF8-4907-B2D3-9B987BBB6741}">
      <dsp:nvSpPr>
        <dsp:cNvPr id="0" name=""/>
        <dsp:cNvSpPr/>
      </dsp:nvSpPr>
      <dsp:spPr>
        <a:xfrm>
          <a:off x="2287561" y="745771"/>
          <a:ext cx="148716" cy="1487164"/>
        </a:xfrm>
        <a:custGeom>
          <a:avLst/>
          <a:gdLst/>
          <a:ahLst/>
          <a:cxnLst/>
          <a:rect l="0" t="0" r="0" b="0"/>
          <a:pathLst>
            <a:path>
              <a:moveTo>
                <a:pt x="0" y="0"/>
              </a:moveTo>
              <a:lnTo>
                <a:pt x="0" y="1487164"/>
              </a:lnTo>
              <a:lnTo>
                <a:pt x="148716" y="1487164"/>
              </a:lnTo>
            </a:path>
          </a:pathLst>
        </a:cu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74959CA-9C8C-4D96-89FE-10400C258886}">
      <dsp:nvSpPr>
        <dsp:cNvPr id="0" name=""/>
        <dsp:cNvSpPr/>
      </dsp:nvSpPr>
      <dsp:spPr>
        <a:xfrm>
          <a:off x="2436278" y="1861144"/>
          <a:ext cx="1189731" cy="743582"/>
        </a:xfrm>
        <a:prstGeom prst="roundRect">
          <a:avLst>
            <a:gd name="adj" fmla="val 10000"/>
          </a:avLst>
        </a:prstGeom>
        <a:solidFill>
          <a:schemeClr val="accent2">
            <a:alpha val="9000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dirty="0"/>
            <a:t>MATERI MUATAN </a:t>
          </a:r>
        </a:p>
      </dsp:txBody>
      <dsp:txXfrm>
        <a:off x="2458057" y="1882923"/>
        <a:ext cx="1146173" cy="700024"/>
      </dsp:txXfrm>
    </dsp:sp>
    <dsp:sp modelId="{FC10239B-2D4D-4D51-80D9-2E9E905CA2CB}">
      <dsp:nvSpPr>
        <dsp:cNvPr id="0" name=""/>
        <dsp:cNvSpPr/>
      </dsp:nvSpPr>
      <dsp:spPr>
        <a:xfrm>
          <a:off x="2287561" y="745771"/>
          <a:ext cx="148716" cy="2416641"/>
        </a:xfrm>
        <a:custGeom>
          <a:avLst/>
          <a:gdLst/>
          <a:ahLst/>
          <a:cxnLst/>
          <a:rect l="0" t="0" r="0" b="0"/>
          <a:pathLst>
            <a:path>
              <a:moveTo>
                <a:pt x="0" y="0"/>
              </a:moveTo>
              <a:lnTo>
                <a:pt x="0" y="2416641"/>
              </a:lnTo>
              <a:lnTo>
                <a:pt x="148716" y="2416641"/>
              </a:lnTo>
            </a:path>
          </a:pathLst>
        </a:cu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E02B876-43D4-4A74-9E5F-45B696202886}">
      <dsp:nvSpPr>
        <dsp:cNvPr id="0" name=""/>
        <dsp:cNvSpPr/>
      </dsp:nvSpPr>
      <dsp:spPr>
        <a:xfrm>
          <a:off x="2436278" y="2790621"/>
          <a:ext cx="1189731" cy="743582"/>
        </a:xfrm>
        <a:prstGeom prst="roundRect">
          <a:avLst>
            <a:gd name="adj" fmla="val 10000"/>
          </a:avLst>
        </a:prstGeom>
        <a:solidFill>
          <a:schemeClr val="accent2">
            <a:alpha val="9000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dirty="0"/>
            <a:t>AZAS HUKUM</a:t>
          </a:r>
        </a:p>
      </dsp:txBody>
      <dsp:txXfrm>
        <a:off x="2458057" y="2812400"/>
        <a:ext cx="1146173" cy="700024"/>
      </dsp:txXfrm>
    </dsp:sp>
    <dsp:sp modelId="{BB0C32B4-A7BF-4DEF-8173-01E51C43D659}">
      <dsp:nvSpPr>
        <dsp:cNvPr id="0" name=""/>
        <dsp:cNvSpPr/>
      </dsp:nvSpPr>
      <dsp:spPr>
        <a:xfrm>
          <a:off x="3997800" y="2189"/>
          <a:ext cx="1487164" cy="743582"/>
        </a:xfrm>
        <a:prstGeom prst="roundRect">
          <a:avLst>
            <a:gd name="adj" fmla="val 10000"/>
          </a:avLst>
        </a:prstGeom>
        <a:solidFill>
          <a:schemeClr val="tx2">
            <a:lumMod val="7500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dirty="0"/>
            <a:t>TERTIB PROSES  PEMBENTUKAN</a:t>
          </a:r>
        </a:p>
      </dsp:txBody>
      <dsp:txXfrm>
        <a:off x="4019579" y="23968"/>
        <a:ext cx="1443606" cy="700024"/>
      </dsp:txXfrm>
    </dsp:sp>
    <dsp:sp modelId="{3AC470E1-788C-4F29-929A-307F6A1D0357}">
      <dsp:nvSpPr>
        <dsp:cNvPr id="0" name=""/>
        <dsp:cNvSpPr/>
      </dsp:nvSpPr>
      <dsp:spPr>
        <a:xfrm>
          <a:off x="4146516" y="745771"/>
          <a:ext cx="148716" cy="557686"/>
        </a:xfrm>
        <a:custGeom>
          <a:avLst/>
          <a:gdLst/>
          <a:ahLst/>
          <a:cxnLst/>
          <a:rect l="0" t="0" r="0" b="0"/>
          <a:pathLst>
            <a:path>
              <a:moveTo>
                <a:pt x="0" y="0"/>
              </a:moveTo>
              <a:lnTo>
                <a:pt x="0" y="557686"/>
              </a:lnTo>
              <a:lnTo>
                <a:pt x="148716" y="557686"/>
              </a:lnTo>
            </a:path>
          </a:pathLst>
        </a:cu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74CA665-CF3F-4F67-A0BD-9FDEBB6FCDAC}">
      <dsp:nvSpPr>
        <dsp:cNvPr id="0" name=""/>
        <dsp:cNvSpPr/>
      </dsp:nvSpPr>
      <dsp:spPr>
        <a:xfrm>
          <a:off x="4295233" y="931666"/>
          <a:ext cx="1189731" cy="743582"/>
        </a:xfrm>
        <a:prstGeom prst="roundRect">
          <a:avLst>
            <a:gd name="adj" fmla="val 10000"/>
          </a:avLst>
        </a:prstGeom>
        <a:solidFill>
          <a:srgbClr val="7030A0">
            <a:alpha val="90000"/>
          </a:srgb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marL="0" lvl="0" indent="0" algn="ctr" defTabSz="577850">
            <a:lnSpc>
              <a:spcPct val="90000"/>
            </a:lnSpc>
            <a:spcBef>
              <a:spcPct val="0"/>
            </a:spcBef>
            <a:spcAft>
              <a:spcPct val="35000"/>
            </a:spcAft>
            <a:buNone/>
          </a:pPr>
          <a:r>
            <a:rPr lang="en-US" sz="1300" kern="1200" dirty="0"/>
            <a:t>PASAL 237 UU 23/2014</a:t>
          </a:r>
        </a:p>
      </dsp:txBody>
      <dsp:txXfrm>
        <a:off x="4317012" y="953445"/>
        <a:ext cx="1146173" cy="700024"/>
      </dsp:txXfrm>
    </dsp:sp>
    <dsp:sp modelId="{27949B9F-820F-4B83-986D-556722E99681}">
      <dsp:nvSpPr>
        <dsp:cNvPr id="0" name=""/>
        <dsp:cNvSpPr/>
      </dsp:nvSpPr>
      <dsp:spPr>
        <a:xfrm>
          <a:off x="4146516" y="745771"/>
          <a:ext cx="148716" cy="1487164"/>
        </a:xfrm>
        <a:custGeom>
          <a:avLst/>
          <a:gdLst/>
          <a:ahLst/>
          <a:cxnLst/>
          <a:rect l="0" t="0" r="0" b="0"/>
          <a:pathLst>
            <a:path>
              <a:moveTo>
                <a:pt x="0" y="0"/>
              </a:moveTo>
              <a:lnTo>
                <a:pt x="0" y="1487164"/>
              </a:lnTo>
              <a:lnTo>
                <a:pt x="148716" y="1487164"/>
              </a:lnTo>
            </a:path>
          </a:pathLst>
        </a:cu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BE38F50-8AB4-4BD2-9C05-C19CD88FEFD6}">
      <dsp:nvSpPr>
        <dsp:cNvPr id="0" name=""/>
        <dsp:cNvSpPr/>
      </dsp:nvSpPr>
      <dsp:spPr>
        <a:xfrm>
          <a:off x="4295233" y="1861144"/>
          <a:ext cx="1189731" cy="743582"/>
        </a:xfrm>
        <a:prstGeom prst="roundRect">
          <a:avLst>
            <a:gd name="adj" fmla="val 10000"/>
          </a:avLst>
        </a:prstGeom>
        <a:solidFill>
          <a:srgbClr val="7030A0">
            <a:alpha val="90000"/>
          </a:srgb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marL="0" lvl="0" indent="0" algn="ctr" defTabSz="577850">
            <a:lnSpc>
              <a:spcPct val="90000"/>
            </a:lnSpc>
            <a:spcBef>
              <a:spcPct val="0"/>
            </a:spcBef>
            <a:spcAft>
              <a:spcPct val="35000"/>
            </a:spcAft>
            <a:buNone/>
          </a:pPr>
          <a:r>
            <a:rPr lang="en-US" sz="1300" kern="1200" dirty="0"/>
            <a:t>PERMENDAGRI 80/2015</a:t>
          </a:r>
        </a:p>
      </dsp:txBody>
      <dsp:txXfrm>
        <a:off x="4317012" y="1882923"/>
        <a:ext cx="1146173" cy="700024"/>
      </dsp:txXfrm>
    </dsp:sp>
    <dsp:sp modelId="{595E5011-AC5B-469F-88EA-688D94427A0A}">
      <dsp:nvSpPr>
        <dsp:cNvPr id="0" name=""/>
        <dsp:cNvSpPr/>
      </dsp:nvSpPr>
      <dsp:spPr>
        <a:xfrm>
          <a:off x="5856755" y="2189"/>
          <a:ext cx="1487164" cy="743582"/>
        </a:xfrm>
        <a:prstGeom prst="roundRect">
          <a:avLst>
            <a:gd name="adj" fmla="val 10000"/>
          </a:avLst>
        </a:prstGeom>
        <a:solidFill>
          <a:schemeClr val="tx2">
            <a:lumMod val="7500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dirty="0"/>
            <a:t>TERTIB ADMINISTRASI</a:t>
          </a:r>
        </a:p>
      </dsp:txBody>
      <dsp:txXfrm>
        <a:off x="5878534" y="23968"/>
        <a:ext cx="1443606" cy="700024"/>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5E80FC-7DCF-4832-BA20-ECD56C05FDAD}" type="datetimeFigureOut">
              <a:rPr lang="en-US" smtClean="0"/>
              <a:t>5/22/2025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B3AB82-DCED-4C6B-B034-B1F6D00E315A}" type="slidenum">
              <a:rPr lang="en-US" smtClean="0"/>
              <a:t>‹#›</a:t>
            </a:fld>
            <a:endParaRPr lang="en-US"/>
          </a:p>
        </p:txBody>
      </p:sp>
    </p:spTree>
    <p:extLst>
      <p:ext uri="{BB962C8B-B14F-4D97-AF65-F5344CB8AC3E}">
        <p14:creationId xmlns:p14="http://schemas.microsoft.com/office/powerpoint/2010/main" val="1526924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id-ID"/>
          </a:p>
        </p:txBody>
      </p:sp>
      <p:sp>
        <p:nvSpPr>
          <p:cNvPr id="23556" name="Slide Number Placeholder 3"/>
          <p:cNvSpPr>
            <a:spLocks noGrp="1"/>
          </p:cNvSpPr>
          <p:nvPr>
            <p:ph type="sldNum" sz="quarter" idx="5"/>
          </p:nvPr>
        </p:nvSpPr>
        <p:spPr bwMode="auto"/>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7705" indent="-287579" eaLnBrk="0" hangingPunct="0">
              <a:defRPr>
                <a:solidFill>
                  <a:schemeClr val="tx1"/>
                </a:solidFill>
                <a:latin typeface="Calibri" panose="020F0502020204030204" pitchFamily="34" charset="0"/>
                <a:cs typeface="Arial" panose="020B0604020202020204" pitchFamily="34" charset="0"/>
              </a:defRPr>
            </a:lvl2pPr>
            <a:lvl3pPr marL="1150315" indent="-230063" eaLnBrk="0" hangingPunct="0">
              <a:defRPr>
                <a:solidFill>
                  <a:schemeClr val="tx1"/>
                </a:solidFill>
                <a:latin typeface="Calibri" panose="020F0502020204030204" pitchFamily="34" charset="0"/>
                <a:cs typeface="Arial" panose="020B0604020202020204" pitchFamily="34" charset="0"/>
              </a:defRPr>
            </a:lvl3pPr>
            <a:lvl4pPr marL="1610441" indent="-230063" eaLnBrk="0" hangingPunct="0">
              <a:defRPr>
                <a:solidFill>
                  <a:schemeClr val="tx1"/>
                </a:solidFill>
                <a:latin typeface="Calibri" panose="020F0502020204030204" pitchFamily="34" charset="0"/>
                <a:cs typeface="Arial" panose="020B0604020202020204" pitchFamily="34" charset="0"/>
              </a:defRPr>
            </a:lvl4pPr>
            <a:lvl5pPr marL="2070567" indent="-230063" eaLnBrk="0" hangingPunct="0">
              <a:defRPr>
                <a:solidFill>
                  <a:schemeClr val="tx1"/>
                </a:solidFill>
                <a:latin typeface="Calibri" panose="020F0502020204030204" pitchFamily="34" charset="0"/>
                <a:cs typeface="Arial" panose="020B0604020202020204" pitchFamily="34" charset="0"/>
              </a:defRPr>
            </a:lvl5pPr>
            <a:lvl6pPr marL="2530693" indent="-23006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90820" indent="-23006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50946" indent="-23006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11072" indent="-23006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42F7BD86-3A4F-47C1-9453-BDE096992E27}" type="slidenum">
              <a:rPr lang="id-ID" altLang="id-ID"/>
              <a:pPr eaLnBrk="1" hangingPunct="1"/>
              <a:t>18</a:t>
            </a:fld>
            <a:endParaRPr lang="id-ID" altLang="id-ID"/>
          </a:p>
        </p:txBody>
      </p:sp>
    </p:spTree>
    <p:extLst>
      <p:ext uri="{BB962C8B-B14F-4D97-AF65-F5344CB8AC3E}">
        <p14:creationId xmlns:p14="http://schemas.microsoft.com/office/powerpoint/2010/main" val="20729197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id-ID" altLang="id-ID"/>
              <a:t>POLITIK HUKUM: Kebijakan Dasar untuk menetukan arah bentuk, isi hukum yg akan dibentuk &amp; dilaksanakan oleh pemerintahan negara</a:t>
            </a:r>
          </a:p>
          <a:p>
            <a:pPr eaLnBrk="1" hangingPunct="1">
              <a:spcBef>
                <a:spcPct val="0"/>
              </a:spcBef>
            </a:pPr>
            <a:r>
              <a:rPr lang="id-ID" altLang="id-ID"/>
              <a:t>MATERI MUATAN: Pasal 236 ayat (3) &amp; (4), Pasal 237 ayat (1) UU 23/14</a:t>
            </a:r>
          </a:p>
          <a:p>
            <a:pPr eaLnBrk="1" hangingPunct="1">
              <a:spcBef>
                <a:spcPct val="0"/>
              </a:spcBef>
            </a:pPr>
            <a:r>
              <a:rPr lang="id-ID" altLang="id-ID"/>
              <a:t>TERTIB IMPLEMENTASI : bermakna bahwa setelah perda selesai diundangkan, maka tidak berarti bahwa perda tersebut sudah bisa terlaksana dengan sendirinya, masih diperlukan langkah2 hkm selanjutnya agar perda bisa efektif.</a:t>
            </a:r>
          </a:p>
          <a:p>
            <a:pPr eaLnBrk="1" hangingPunct="1">
              <a:spcBef>
                <a:spcPct val="0"/>
              </a:spcBef>
            </a:pPr>
            <a:r>
              <a:rPr lang="id-ID" altLang="id-ID"/>
              <a:t>Antara lain SOSIALISASI</a:t>
            </a:r>
          </a:p>
          <a:p>
            <a:pPr eaLnBrk="1" hangingPunct="1">
              <a:spcBef>
                <a:spcPct val="0"/>
              </a:spcBef>
            </a:pPr>
            <a:endParaRPr lang="id-ID" altLang="id-ID"/>
          </a:p>
        </p:txBody>
      </p:sp>
      <p:sp>
        <p:nvSpPr>
          <p:cNvPr id="20484" name="Slide Number Placeholder 3"/>
          <p:cNvSpPr>
            <a:spLocks noGrp="1"/>
          </p:cNvSpPr>
          <p:nvPr>
            <p:ph type="sldNum" sz="quarter" idx="5"/>
          </p:nvPr>
        </p:nvSpPr>
        <p:spPr bwMode="auto"/>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7705" indent="-287579" eaLnBrk="0" hangingPunct="0">
              <a:defRPr>
                <a:solidFill>
                  <a:schemeClr val="tx1"/>
                </a:solidFill>
                <a:latin typeface="Calibri" panose="020F0502020204030204" pitchFamily="34" charset="0"/>
                <a:cs typeface="Arial" panose="020B0604020202020204" pitchFamily="34" charset="0"/>
              </a:defRPr>
            </a:lvl2pPr>
            <a:lvl3pPr marL="1150315" indent="-230063" eaLnBrk="0" hangingPunct="0">
              <a:defRPr>
                <a:solidFill>
                  <a:schemeClr val="tx1"/>
                </a:solidFill>
                <a:latin typeface="Calibri" panose="020F0502020204030204" pitchFamily="34" charset="0"/>
                <a:cs typeface="Arial" panose="020B0604020202020204" pitchFamily="34" charset="0"/>
              </a:defRPr>
            </a:lvl3pPr>
            <a:lvl4pPr marL="1610441" indent="-230063" eaLnBrk="0" hangingPunct="0">
              <a:defRPr>
                <a:solidFill>
                  <a:schemeClr val="tx1"/>
                </a:solidFill>
                <a:latin typeface="Calibri" panose="020F0502020204030204" pitchFamily="34" charset="0"/>
                <a:cs typeface="Arial" panose="020B0604020202020204" pitchFamily="34" charset="0"/>
              </a:defRPr>
            </a:lvl4pPr>
            <a:lvl5pPr marL="2070567" indent="-230063" eaLnBrk="0" hangingPunct="0">
              <a:defRPr>
                <a:solidFill>
                  <a:schemeClr val="tx1"/>
                </a:solidFill>
                <a:latin typeface="Calibri" panose="020F0502020204030204" pitchFamily="34" charset="0"/>
                <a:cs typeface="Arial" panose="020B0604020202020204" pitchFamily="34" charset="0"/>
              </a:defRPr>
            </a:lvl5pPr>
            <a:lvl6pPr marL="2530693" indent="-23006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90820" indent="-23006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50946" indent="-23006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11072" indent="-23006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2354A09D-78B1-4FFB-9287-7E35C1844B65}" type="slidenum">
              <a:rPr lang="id-ID" altLang="id-ID"/>
              <a:pPr eaLnBrk="1" hangingPunct="1"/>
              <a:t>20</a:t>
            </a:fld>
            <a:endParaRPr lang="id-ID" altLang="id-ID"/>
          </a:p>
        </p:txBody>
      </p:sp>
    </p:spTree>
    <p:extLst>
      <p:ext uri="{BB962C8B-B14F-4D97-AF65-F5344CB8AC3E}">
        <p14:creationId xmlns:p14="http://schemas.microsoft.com/office/powerpoint/2010/main" val="169503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11C2C73-3E94-403B-B7E3-3026FEED9F45}" type="datetimeFigureOut">
              <a:rPr lang="id-ID" smtClean="0"/>
              <a:t>22/05/2025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90E98E1-14DB-407A-A84B-8AAC9E876948}" type="slidenum">
              <a:rPr lang="id-ID" smtClean="0"/>
              <a:t>‹#›</a:t>
            </a:fld>
            <a:endParaRPr lang="id-ID"/>
          </a:p>
        </p:txBody>
      </p:sp>
    </p:spTree>
    <p:extLst>
      <p:ext uri="{BB962C8B-B14F-4D97-AF65-F5344CB8AC3E}">
        <p14:creationId xmlns:p14="http://schemas.microsoft.com/office/powerpoint/2010/main" val="1153048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11C2C73-3E94-403B-B7E3-3026FEED9F45}" type="datetimeFigureOut">
              <a:rPr lang="id-ID" smtClean="0"/>
              <a:t>22/05/2025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990E98E1-14DB-407A-A84B-8AAC9E876948}" type="slidenum">
              <a:rPr lang="id-ID" smtClean="0"/>
              <a:t>‹#›</a:t>
            </a:fld>
            <a:endParaRPr lang="id-ID"/>
          </a:p>
        </p:txBody>
      </p:sp>
    </p:spTree>
    <p:extLst>
      <p:ext uri="{BB962C8B-B14F-4D97-AF65-F5344CB8AC3E}">
        <p14:creationId xmlns:p14="http://schemas.microsoft.com/office/powerpoint/2010/main" val="1703866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11C2C73-3E94-403B-B7E3-3026FEED9F45}" type="datetimeFigureOut">
              <a:rPr lang="id-ID" smtClean="0"/>
              <a:t>22/05/2025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990E98E1-14DB-407A-A84B-8AAC9E876948}" type="slidenum">
              <a:rPr lang="id-ID" smtClean="0"/>
              <a:t>‹#›</a:t>
            </a:fld>
            <a:endParaRPr lang="id-ID"/>
          </a:p>
        </p:txBody>
      </p:sp>
    </p:spTree>
    <p:extLst>
      <p:ext uri="{BB962C8B-B14F-4D97-AF65-F5344CB8AC3E}">
        <p14:creationId xmlns:p14="http://schemas.microsoft.com/office/powerpoint/2010/main" val="1903529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1C2C73-3E94-403B-B7E3-3026FEED9F45}" type="datetimeFigureOut">
              <a:rPr lang="id-ID" smtClean="0"/>
              <a:t>22/05/2025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90E98E1-14DB-407A-A84B-8AAC9E876948}" type="slidenum">
              <a:rPr lang="id-ID" smtClean="0"/>
              <a:t>‹#›</a:t>
            </a:fld>
            <a:endParaRPr lang="id-ID"/>
          </a:p>
        </p:txBody>
      </p:sp>
    </p:spTree>
    <p:extLst>
      <p:ext uri="{BB962C8B-B14F-4D97-AF65-F5344CB8AC3E}">
        <p14:creationId xmlns:p14="http://schemas.microsoft.com/office/powerpoint/2010/main" val="2764366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11C2C73-3E94-403B-B7E3-3026FEED9F45}" type="datetimeFigureOut">
              <a:rPr lang="id-ID" smtClean="0"/>
              <a:t>22/05/2025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90E98E1-14DB-407A-A84B-8AAC9E876948}" type="slidenum">
              <a:rPr lang="id-ID" smtClean="0"/>
              <a:t>‹#›</a:t>
            </a:fld>
            <a:endParaRPr lang="id-ID"/>
          </a:p>
        </p:txBody>
      </p:sp>
    </p:spTree>
    <p:extLst>
      <p:ext uri="{BB962C8B-B14F-4D97-AF65-F5344CB8AC3E}">
        <p14:creationId xmlns:p14="http://schemas.microsoft.com/office/powerpoint/2010/main" val="1601585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11C2C73-3E94-403B-B7E3-3026FEED9F45}" type="datetimeFigureOut">
              <a:rPr lang="id-ID" smtClean="0"/>
              <a:t>22/05/2025</a:t>
            </a:fld>
            <a:endParaRPr lang="id-ID"/>
          </a:p>
        </p:txBody>
      </p:sp>
      <p:sp>
        <p:nvSpPr>
          <p:cNvPr id="9" name="Footer Placeholder 8"/>
          <p:cNvSpPr>
            <a:spLocks noGrp="1"/>
          </p:cNvSpPr>
          <p:nvPr>
            <p:ph type="ftr" sz="quarter" idx="11"/>
          </p:nvPr>
        </p:nvSpPr>
        <p:spPr/>
        <p:txBody>
          <a:bodyPr/>
          <a:lstStyle/>
          <a:p>
            <a:endParaRPr lang="id-ID"/>
          </a:p>
        </p:txBody>
      </p:sp>
      <p:sp>
        <p:nvSpPr>
          <p:cNvPr id="10" name="Slide Number Placeholder 9"/>
          <p:cNvSpPr>
            <a:spLocks noGrp="1"/>
          </p:cNvSpPr>
          <p:nvPr>
            <p:ph type="sldNum" sz="quarter" idx="12"/>
          </p:nvPr>
        </p:nvSpPr>
        <p:spPr/>
        <p:txBody>
          <a:bodyPr/>
          <a:lstStyle/>
          <a:p>
            <a:fld id="{990E98E1-14DB-407A-A84B-8AAC9E876948}" type="slidenum">
              <a:rPr lang="id-ID" smtClean="0"/>
              <a:t>‹#›</a:t>
            </a:fld>
            <a:endParaRPr lang="id-ID"/>
          </a:p>
        </p:txBody>
      </p:sp>
    </p:spTree>
    <p:extLst>
      <p:ext uri="{BB962C8B-B14F-4D97-AF65-F5344CB8AC3E}">
        <p14:creationId xmlns:p14="http://schemas.microsoft.com/office/powerpoint/2010/main" val="4176662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A11C2C73-3E94-403B-B7E3-3026FEED9F45}" type="datetimeFigureOut">
              <a:rPr lang="id-ID" smtClean="0"/>
              <a:t>22/05/2025</a:t>
            </a:fld>
            <a:endParaRPr lang="id-ID"/>
          </a:p>
        </p:txBody>
      </p:sp>
      <p:sp>
        <p:nvSpPr>
          <p:cNvPr id="11" name="Footer Placeholder 10"/>
          <p:cNvSpPr>
            <a:spLocks noGrp="1"/>
          </p:cNvSpPr>
          <p:nvPr>
            <p:ph type="ftr" sz="quarter" idx="11"/>
          </p:nvPr>
        </p:nvSpPr>
        <p:spPr/>
        <p:txBody>
          <a:bodyPr/>
          <a:lstStyle/>
          <a:p>
            <a:endParaRPr lang="id-ID"/>
          </a:p>
        </p:txBody>
      </p:sp>
      <p:sp>
        <p:nvSpPr>
          <p:cNvPr id="12" name="Slide Number Placeholder 11"/>
          <p:cNvSpPr>
            <a:spLocks noGrp="1"/>
          </p:cNvSpPr>
          <p:nvPr>
            <p:ph type="sldNum" sz="quarter" idx="12"/>
          </p:nvPr>
        </p:nvSpPr>
        <p:spPr/>
        <p:txBody>
          <a:bodyPr/>
          <a:lstStyle/>
          <a:p>
            <a:fld id="{990E98E1-14DB-407A-A84B-8AAC9E876948}" type="slidenum">
              <a:rPr lang="id-ID" smtClean="0"/>
              <a:t>‹#›</a:t>
            </a:fld>
            <a:endParaRPr lang="id-ID"/>
          </a:p>
        </p:txBody>
      </p:sp>
    </p:spTree>
    <p:extLst>
      <p:ext uri="{BB962C8B-B14F-4D97-AF65-F5344CB8AC3E}">
        <p14:creationId xmlns:p14="http://schemas.microsoft.com/office/powerpoint/2010/main" val="990229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A11C2C73-3E94-403B-B7E3-3026FEED9F45}" type="datetimeFigureOut">
              <a:rPr lang="id-ID" smtClean="0"/>
              <a:t>22/05/2025</a:t>
            </a:fld>
            <a:endParaRPr lang="id-ID"/>
          </a:p>
        </p:txBody>
      </p:sp>
      <p:sp>
        <p:nvSpPr>
          <p:cNvPr id="7" name="Footer Placeholder 6"/>
          <p:cNvSpPr>
            <a:spLocks noGrp="1"/>
          </p:cNvSpPr>
          <p:nvPr>
            <p:ph type="ftr" sz="quarter" idx="11"/>
          </p:nvPr>
        </p:nvSpPr>
        <p:spPr/>
        <p:txBody>
          <a:bodyPr/>
          <a:lstStyle/>
          <a:p>
            <a:endParaRPr lang="id-ID"/>
          </a:p>
        </p:txBody>
      </p:sp>
      <p:sp>
        <p:nvSpPr>
          <p:cNvPr id="8" name="Slide Number Placeholder 7"/>
          <p:cNvSpPr>
            <a:spLocks noGrp="1"/>
          </p:cNvSpPr>
          <p:nvPr>
            <p:ph type="sldNum" sz="quarter" idx="12"/>
          </p:nvPr>
        </p:nvSpPr>
        <p:spPr/>
        <p:txBody>
          <a:bodyPr/>
          <a:lstStyle/>
          <a:p>
            <a:fld id="{990E98E1-14DB-407A-A84B-8AAC9E876948}" type="slidenum">
              <a:rPr lang="id-ID" smtClean="0"/>
              <a:t>‹#›</a:t>
            </a:fld>
            <a:endParaRPr lang="id-ID"/>
          </a:p>
        </p:txBody>
      </p:sp>
    </p:spTree>
    <p:extLst>
      <p:ext uri="{BB962C8B-B14F-4D97-AF65-F5344CB8AC3E}">
        <p14:creationId xmlns:p14="http://schemas.microsoft.com/office/powerpoint/2010/main" val="1780702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11C2C73-3E94-403B-B7E3-3026FEED9F45}" type="datetimeFigureOut">
              <a:rPr lang="id-ID" smtClean="0"/>
              <a:t>22/05/2025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90E98E1-14DB-407A-A84B-8AAC9E876948}" type="slidenum">
              <a:rPr lang="id-ID" smtClean="0"/>
              <a:t>‹#›</a:t>
            </a:fld>
            <a:endParaRPr lang="id-ID"/>
          </a:p>
        </p:txBody>
      </p:sp>
    </p:spTree>
    <p:extLst>
      <p:ext uri="{BB962C8B-B14F-4D97-AF65-F5344CB8AC3E}">
        <p14:creationId xmlns:p14="http://schemas.microsoft.com/office/powerpoint/2010/main" val="336728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11C2C73-3E94-403B-B7E3-3026FEED9F45}" type="datetimeFigureOut">
              <a:rPr lang="id-ID" smtClean="0"/>
              <a:t>22/05/2025</a:t>
            </a:fld>
            <a:endParaRPr lang="id-ID"/>
          </a:p>
        </p:txBody>
      </p:sp>
      <p:sp>
        <p:nvSpPr>
          <p:cNvPr id="9" name="Footer Placeholder 8"/>
          <p:cNvSpPr>
            <a:spLocks noGrp="1"/>
          </p:cNvSpPr>
          <p:nvPr>
            <p:ph type="ftr" sz="quarter" idx="11"/>
          </p:nvPr>
        </p:nvSpPr>
        <p:spPr/>
        <p:txBody>
          <a:bodyPr/>
          <a:lstStyle/>
          <a:p>
            <a:endParaRPr lang="id-ID"/>
          </a:p>
        </p:txBody>
      </p:sp>
      <p:sp>
        <p:nvSpPr>
          <p:cNvPr id="10" name="Slide Number Placeholder 9"/>
          <p:cNvSpPr>
            <a:spLocks noGrp="1"/>
          </p:cNvSpPr>
          <p:nvPr>
            <p:ph type="sldNum" sz="quarter" idx="12"/>
          </p:nvPr>
        </p:nvSpPr>
        <p:spPr/>
        <p:txBody>
          <a:bodyPr/>
          <a:lstStyle/>
          <a:p>
            <a:fld id="{990E98E1-14DB-407A-A84B-8AAC9E876948}" type="slidenum">
              <a:rPr lang="id-ID" smtClean="0"/>
              <a:t>‹#›</a:t>
            </a:fld>
            <a:endParaRPr lang="id-ID"/>
          </a:p>
        </p:txBody>
      </p:sp>
    </p:spTree>
    <p:extLst>
      <p:ext uri="{BB962C8B-B14F-4D97-AF65-F5344CB8AC3E}">
        <p14:creationId xmlns:p14="http://schemas.microsoft.com/office/powerpoint/2010/main" val="2573861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11C2C73-3E94-403B-B7E3-3026FEED9F45}" type="datetimeFigureOut">
              <a:rPr lang="id-ID" smtClean="0"/>
              <a:t>22/05/2025</a:t>
            </a:fld>
            <a:endParaRPr lang="id-ID"/>
          </a:p>
        </p:txBody>
      </p:sp>
      <p:sp>
        <p:nvSpPr>
          <p:cNvPr id="9" name="Footer Placeholder 8"/>
          <p:cNvSpPr>
            <a:spLocks noGrp="1"/>
          </p:cNvSpPr>
          <p:nvPr>
            <p:ph type="ftr" sz="quarter" idx="11"/>
          </p:nvPr>
        </p:nvSpPr>
        <p:spPr>
          <a:xfrm>
            <a:off x="3499101" y="6356350"/>
            <a:ext cx="5911517" cy="365125"/>
          </a:xfrm>
        </p:spPr>
        <p:txBody>
          <a:bodyPr/>
          <a:lstStyle/>
          <a:p>
            <a:endParaRPr lang="id-ID"/>
          </a:p>
        </p:txBody>
      </p:sp>
      <p:sp>
        <p:nvSpPr>
          <p:cNvPr id="10" name="Slide Number Placeholder 9"/>
          <p:cNvSpPr>
            <a:spLocks noGrp="1"/>
          </p:cNvSpPr>
          <p:nvPr>
            <p:ph type="sldNum" sz="quarter" idx="12"/>
          </p:nvPr>
        </p:nvSpPr>
        <p:spPr/>
        <p:txBody>
          <a:bodyPr/>
          <a:lstStyle/>
          <a:p>
            <a:fld id="{990E98E1-14DB-407A-A84B-8AAC9E876948}" type="slidenum">
              <a:rPr lang="id-ID" smtClean="0"/>
              <a:t>‹#›</a:t>
            </a:fld>
            <a:endParaRPr lang="id-ID"/>
          </a:p>
        </p:txBody>
      </p:sp>
    </p:spTree>
    <p:extLst>
      <p:ext uri="{BB962C8B-B14F-4D97-AF65-F5344CB8AC3E}">
        <p14:creationId xmlns:p14="http://schemas.microsoft.com/office/powerpoint/2010/main" val="2313750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A11C2C73-3E94-403B-B7E3-3026FEED9F45}" type="datetimeFigureOut">
              <a:rPr lang="id-ID" smtClean="0"/>
              <a:t>22/05/2025</a:t>
            </a:fld>
            <a:endParaRPr lang="id-ID"/>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id-ID"/>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990E98E1-14DB-407A-A84B-8AAC9E876948}" type="slidenum">
              <a:rPr lang="id-ID" smtClean="0"/>
              <a:t>‹#›</a:t>
            </a:fld>
            <a:endParaRPr lang="id-ID"/>
          </a:p>
        </p:txBody>
      </p:sp>
    </p:spTree>
    <p:extLst>
      <p:ext uri="{BB962C8B-B14F-4D97-AF65-F5344CB8AC3E}">
        <p14:creationId xmlns:p14="http://schemas.microsoft.com/office/powerpoint/2010/main" val="25375838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752600"/>
            <a:ext cx="7391400" cy="3108959"/>
          </a:xfrm>
        </p:spPr>
        <p:style>
          <a:lnRef idx="2">
            <a:schemeClr val="accent2"/>
          </a:lnRef>
          <a:fillRef idx="1">
            <a:schemeClr val="lt1"/>
          </a:fillRef>
          <a:effectRef idx="0">
            <a:schemeClr val="accent2"/>
          </a:effectRef>
          <a:fontRef idx="minor">
            <a:schemeClr val="dk1"/>
          </a:fontRef>
        </p:style>
        <p:txBody>
          <a:bodyPr>
            <a:normAutofit/>
          </a:bodyPr>
          <a:lstStyle/>
          <a:p>
            <a:r>
              <a:rPr lang="id-ID" dirty="0">
                <a:solidFill>
                  <a:srgbClr val="FF0000"/>
                </a:solidFill>
                <a:latin typeface="Agency FB" panose="020B0503020202020204" pitchFamily="34" charset="0"/>
              </a:rPr>
              <a:t>Hubungan DPR dengan Presiden Dalam Pembentukan Undang-Undang</a:t>
            </a:r>
          </a:p>
        </p:txBody>
      </p:sp>
      <p:sp>
        <p:nvSpPr>
          <p:cNvPr id="3" name="Subtitle 2"/>
          <p:cNvSpPr>
            <a:spLocks noGrp="1"/>
          </p:cNvSpPr>
          <p:nvPr>
            <p:ph type="subTitle" idx="1"/>
          </p:nvPr>
        </p:nvSpPr>
        <p:spPr>
          <a:xfrm>
            <a:off x="9464040" y="1501139"/>
            <a:ext cx="2727960" cy="3611880"/>
          </a:xfrm>
        </p:spPr>
        <p:style>
          <a:lnRef idx="2">
            <a:schemeClr val="accent2"/>
          </a:lnRef>
          <a:fillRef idx="1">
            <a:schemeClr val="lt1"/>
          </a:fillRef>
          <a:effectRef idx="0">
            <a:schemeClr val="accent2"/>
          </a:effectRef>
          <a:fontRef idx="minor">
            <a:schemeClr val="dk1"/>
          </a:fontRef>
        </p:style>
        <p:txBody>
          <a:bodyPr>
            <a:normAutofit/>
          </a:bodyPr>
          <a:lstStyle/>
          <a:p>
            <a:r>
              <a:rPr lang="en-US" dirty="0">
                <a:solidFill>
                  <a:srgbClr val="FF0000"/>
                </a:solidFill>
              </a:rPr>
              <a:t>Dr.</a:t>
            </a:r>
            <a:r>
              <a:rPr lang="id-ID" dirty="0">
                <a:solidFill>
                  <a:srgbClr val="FF0000"/>
                </a:solidFill>
              </a:rPr>
              <a:t>Mhd Yusrizal Adi S, SH.MH</a:t>
            </a:r>
          </a:p>
          <a:p>
            <a:r>
              <a:rPr lang="id-ID" dirty="0">
                <a:solidFill>
                  <a:srgbClr val="FF0000"/>
                </a:solidFill>
              </a:rPr>
              <a:t>Fakultas Hukum</a:t>
            </a:r>
          </a:p>
          <a:p>
            <a:r>
              <a:rPr lang="id-ID" dirty="0">
                <a:solidFill>
                  <a:srgbClr val="FF0000"/>
                </a:solidFill>
              </a:rPr>
              <a:t>Universitas Medan Area</a:t>
            </a:r>
          </a:p>
          <a:p>
            <a:r>
              <a:rPr lang="id-ID" dirty="0">
                <a:solidFill>
                  <a:srgbClr val="FF0000"/>
                </a:solidFill>
              </a:rPr>
              <a:t>Medan</a:t>
            </a:r>
          </a:p>
          <a:p>
            <a:r>
              <a:rPr lang="id-ID" dirty="0">
                <a:solidFill>
                  <a:srgbClr val="FF0000"/>
                </a:solidFill>
              </a:rPr>
              <a:t>202</a:t>
            </a:r>
            <a:r>
              <a:rPr lang="en-US" dirty="0">
                <a:solidFill>
                  <a:srgbClr val="FF0000"/>
                </a:solidFill>
              </a:rPr>
              <a:t>5</a:t>
            </a:r>
            <a:endParaRPr lang="id-ID" dirty="0">
              <a:solidFill>
                <a:srgbClr val="FF0000"/>
              </a:solidFill>
            </a:endParaRPr>
          </a:p>
        </p:txBody>
      </p:sp>
    </p:spTree>
    <p:extLst>
      <p:ext uri="{BB962C8B-B14F-4D97-AF65-F5344CB8AC3E}">
        <p14:creationId xmlns:p14="http://schemas.microsoft.com/office/powerpoint/2010/main" val="12702118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4000" dirty="0">
                <a:solidFill>
                  <a:schemeClr val="tx1"/>
                </a:solidFill>
                <a:latin typeface="Arial" panose="020B0604020202020204" pitchFamily="34" charset="0"/>
                <a:cs typeface="Arial" panose="020B0604020202020204" pitchFamily="34" charset="0"/>
              </a:rPr>
              <a:t>Pergeseran kekuasaan legislatif</a:t>
            </a:r>
          </a:p>
        </p:txBody>
      </p:sp>
      <p:sp>
        <p:nvSpPr>
          <p:cNvPr id="3" name="Content Placeholder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fontScale="92500"/>
          </a:bodyPr>
          <a:lstStyle/>
          <a:p>
            <a:pPr algn="just"/>
            <a:r>
              <a:rPr lang="id-ID" sz="3200" b="1" dirty="0"/>
              <a:t>Dari ketentuan Pasal 5 ayat (1), dan Pasal 20 ayat (1), (2), (3), (4), dan (5) setelah diubah, </a:t>
            </a:r>
            <a:r>
              <a:rPr lang="id-ID" sz="3200" b="1" dirty="0">
                <a:solidFill>
                  <a:srgbClr val="FF0000"/>
                </a:solidFill>
              </a:rPr>
              <a:t>maka terlihat bahwa kekuasaan legislatif telah terjadi pergeseran secara mendasar dalam </a:t>
            </a:r>
            <a:r>
              <a:rPr lang="id-ID" sz="3200" dirty="0">
                <a:solidFill>
                  <a:schemeClr val="tx1"/>
                </a:solidFill>
              </a:rPr>
              <a:t>fungsi legislatif dari tangan Presiden ke tangan DPR. Hanya saja proses pembentukan UU tetap melibatkan dua organ (DPR dgn Presiden) dan memerlukan persetujuan bersama keduanya. Artinya dalam pembentukan UU tidak dapat hanya dilakukan oleh DPR atau sebaliknya</a:t>
            </a:r>
            <a:endParaRPr lang="id-ID" sz="3200" b="1" dirty="0">
              <a:solidFill>
                <a:srgbClr val="FF0000"/>
              </a:solidFill>
            </a:endParaRPr>
          </a:p>
        </p:txBody>
      </p:sp>
    </p:spTree>
    <p:extLst>
      <p:ext uri="{BB962C8B-B14F-4D97-AF65-F5344CB8AC3E}">
        <p14:creationId xmlns:p14="http://schemas.microsoft.com/office/powerpoint/2010/main" val="4150828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solidFill>
                  <a:srgbClr val="FF0000"/>
                </a:solidFill>
              </a:rPr>
              <a:t>Realitas Pergeseran Kekuasaan Legislatif pasca Amandemen UUD 1945</a:t>
            </a:r>
          </a:p>
        </p:txBody>
      </p:sp>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algn="just"/>
            <a:r>
              <a:rPr lang="id-ID" dirty="0">
                <a:solidFill>
                  <a:schemeClr val="tx1"/>
                </a:solidFill>
                <a:latin typeface="Arial" panose="020B0604020202020204" pitchFamily="34" charset="0"/>
                <a:cs typeface="Arial" panose="020B0604020202020204" pitchFamily="34" charset="0"/>
              </a:rPr>
              <a:t>Pergeseran kekuasaan legislatif sebagaiman yang diatur dalam Pasal 5, Pasal 20 UUD 1945 dalam realitasnya, Presiden selaku penyelenggara pemerintahan, tetap jauh lebih menguasai dan memiliki sarana dan prasarana yang lengkap berkaitan dengan dana, data, dan tenaga ahli dalam pembentukan UU. </a:t>
            </a:r>
          </a:p>
          <a:p>
            <a:pPr algn="just"/>
            <a:r>
              <a:rPr lang="id-ID" dirty="0">
                <a:solidFill>
                  <a:schemeClr val="tx1"/>
                </a:solidFill>
                <a:latin typeface="Arial" panose="020B0604020202020204" pitchFamily="34" charset="0"/>
                <a:cs typeface="Arial" panose="020B0604020202020204" pitchFamily="34" charset="0"/>
              </a:rPr>
              <a:t>Adanya pergeseran kekuasaan legislatif tersebut harus diikuti dengan penataan struktur alat kelengkapan DPR disertai dengan dukungan dana dan tenaga ahli. Dengan demikian, adanya pergeseran kekuasaan legislatif ini akan lebih bermakna dalam memberdayakan DPR sebagai wakil rakyat dalam proses demokratisasi di Indonesia.</a:t>
            </a:r>
          </a:p>
        </p:txBody>
      </p:sp>
    </p:spTree>
    <p:extLst>
      <p:ext uri="{BB962C8B-B14F-4D97-AF65-F5344CB8AC3E}">
        <p14:creationId xmlns:p14="http://schemas.microsoft.com/office/powerpoint/2010/main" val="3211783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solidFill>
                  <a:srgbClr val="FF0000"/>
                </a:solidFill>
                <a:latin typeface="Arial" panose="020B0604020202020204" pitchFamily="34" charset="0"/>
                <a:cs typeface="Arial" panose="020B0604020202020204" pitchFamily="34" charset="0"/>
              </a:rPr>
              <a:t>Kedudukan DPR terhadap DPD dalam Pembentukan UU</a:t>
            </a:r>
          </a:p>
        </p:txBody>
      </p:sp>
      <p:sp>
        <p:nvSpPr>
          <p:cNvPr id="3" name="Content Placeholder 2"/>
          <p:cNvSpPr>
            <a:spLocks noGrp="1"/>
          </p:cNvSpPr>
          <p:nvPr>
            <p:ph idx="1"/>
          </p:nvPr>
        </p:nvSpPr>
        <p:spPr>
          <a:solidFill>
            <a:schemeClr val="accent2">
              <a:lumMod val="40000"/>
              <a:lumOff val="60000"/>
            </a:schemeClr>
          </a:solidFill>
        </p:spPr>
        <p:txBody>
          <a:bodyPr>
            <a:normAutofit/>
          </a:bodyPr>
          <a:lstStyle/>
          <a:p>
            <a:pPr algn="just"/>
            <a:r>
              <a:rPr lang="id-ID" sz="2400" dirty="0"/>
              <a:t>Keberadaan DPD dalam struktur ketatanegaraan adalah salah satu amandemen UUD 1945. </a:t>
            </a:r>
          </a:p>
          <a:p>
            <a:pPr algn="just"/>
            <a:r>
              <a:rPr lang="id-ID" sz="2400" dirty="0"/>
              <a:t>Pembentukan DPD bertujuan untuk memperkuat peran daerah dalam proses penyelenggaraan negara yang merupakan salah satu elemen penting dalam pemeliharaan Negara Kesatuan Republik Indonesia. </a:t>
            </a:r>
          </a:p>
          <a:p>
            <a:pPr algn="just"/>
            <a:r>
              <a:rPr lang="id-ID" sz="2400" dirty="0"/>
              <a:t>Lahirnya DPD diharapkan dapat mengimbangi keberadaan DPR sebagai perwakilan politik yang beranggotakan partai-partai politik melalui pemilihan umum. </a:t>
            </a:r>
          </a:p>
          <a:p>
            <a:pPr algn="just"/>
            <a:r>
              <a:rPr lang="id-ID" sz="2400" dirty="0"/>
              <a:t>Arah pembentukan DPD adalah menciptakan sistem bikameral dalam parlemen Indonesia</a:t>
            </a:r>
          </a:p>
        </p:txBody>
      </p:sp>
    </p:spTree>
    <p:extLst>
      <p:ext uri="{BB962C8B-B14F-4D97-AF65-F5344CB8AC3E}">
        <p14:creationId xmlns:p14="http://schemas.microsoft.com/office/powerpoint/2010/main" val="13866959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solidFill>
                  <a:srgbClr val="FF0000"/>
                </a:solidFill>
              </a:rPr>
              <a:t>Kedudukan DPD </a:t>
            </a:r>
          </a:p>
        </p:txBody>
      </p:sp>
      <p:sp>
        <p:nvSpPr>
          <p:cNvPr id="3" name="Content Placeholder 2"/>
          <p:cNvSpPr>
            <a:spLocks noGrp="1"/>
          </p:cNvSpPr>
          <p:nvPr>
            <p:ph idx="1"/>
          </p:nvPr>
        </p:nvSpPr>
        <p:spPr/>
        <p:txBody>
          <a:bodyPr>
            <a:normAutofit/>
          </a:bodyPr>
          <a:lstStyle/>
          <a:p>
            <a:pPr algn="just"/>
            <a:r>
              <a:rPr lang="id-ID" sz="2800" b="1" dirty="0">
                <a:latin typeface="Arial" panose="020B0604020202020204" pitchFamily="34" charset="0"/>
                <a:cs typeface="Arial" panose="020B0604020202020204" pitchFamily="34" charset="0"/>
              </a:rPr>
              <a:t>DPD diatur dalam Pasal 22 C ayat (1), (2), (3), dan (4) dan Pasal 22D ayat (1), (2), (3), dan (4) UUD 1945</a:t>
            </a:r>
          </a:p>
          <a:p>
            <a:pPr algn="just"/>
            <a:r>
              <a:rPr lang="id-ID" sz="2800" b="1" dirty="0">
                <a:latin typeface="Arial" panose="020B0604020202020204" pitchFamily="34" charset="0"/>
                <a:cs typeface="Arial" panose="020B0604020202020204" pitchFamily="34" charset="0"/>
              </a:rPr>
              <a:t>DPD dipilih melalui Pemilihan Umum (Psl 22C ayat 1)</a:t>
            </a:r>
          </a:p>
          <a:p>
            <a:pPr algn="just"/>
            <a:r>
              <a:rPr lang="id-ID" sz="2800" b="1" dirty="0">
                <a:latin typeface="Arial" panose="020B0604020202020204" pitchFamily="34" charset="0"/>
                <a:cs typeface="Arial" panose="020B0604020202020204" pitchFamily="34" charset="0"/>
              </a:rPr>
              <a:t>Anggota DPD dari setiap provinsi jumlahnya sama dan jumlah anggota DPD tidak lebih dari 1/3 anggota DPR;</a:t>
            </a:r>
          </a:p>
          <a:p>
            <a:pPr algn="just"/>
            <a:r>
              <a:rPr lang="id-ID" sz="2800" b="1" dirty="0">
                <a:latin typeface="Arial" panose="020B0604020202020204" pitchFamily="34" charset="0"/>
                <a:cs typeface="Arial" panose="020B0604020202020204" pitchFamily="34" charset="0"/>
              </a:rPr>
              <a:t>DPD bersidang sedikitnya 5 tahun dlm setahun;</a:t>
            </a:r>
          </a:p>
          <a:p>
            <a:pPr marL="0" indent="0" algn="just">
              <a:buNone/>
            </a:pPr>
            <a:endParaRPr lang="id-ID"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09936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solidFill>
                  <a:srgbClr val="FF0000"/>
                </a:solidFill>
                <a:latin typeface="Arial" panose="020B0604020202020204" pitchFamily="34" charset="0"/>
                <a:cs typeface="Arial" panose="020B0604020202020204" pitchFamily="34" charset="0"/>
              </a:rPr>
              <a:t>Realitas Keberadaan DPD </a:t>
            </a:r>
          </a:p>
        </p:txBody>
      </p:sp>
      <p:sp>
        <p:nvSpPr>
          <p:cNvPr id="3" name="Content Placeholder 2"/>
          <p:cNvSpPr>
            <a:spLocks noGrp="1"/>
          </p:cNvSpPr>
          <p:nvPr>
            <p:ph idx="1"/>
          </p:nvPr>
        </p:nvSpPr>
        <p:spPr/>
        <p:txBody>
          <a:bodyPr/>
          <a:lstStyle/>
          <a:p>
            <a:pPr algn="just"/>
            <a:r>
              <a:rPr lang="id-ID" b="1" dirty="0">
                <a:latin typeface="Arial" panose="020B0604020202020204" pitchFamily="34" charset="0"/>
                <a:cs typeface="Arial" panose="020B0604020202020204" pitchFamily="34" charset="0"/>
              </a:rPr>
              <a:t>Berdasarkan Pasal 22 C dan Pasal 22D UUD 1945 yang mengatur tentang DPD memperlihatkan bahwa DPD dalam struktur ketatanegaraan di Indonesia dalam realitasnya setengah hati untuk keberadaan DPD. DPD hanya ditempatkan sebagai lembaga pelengkap DPR. Kehadiran DPD sama sekali tidak mencerminkan gagasan sistem badan perwakilan (badan legislati) dua kamar (</a:t>
            </a:r>
            <a:r>
              <a:rPr lang="id-ID" b="1" i="1" dirty="0">
                <a:latin typeface="Arial" panose="020B0604020202020204" pitchFamily="34" charset="0"/>
                <a:cs typeface="Arial" panose="020B0604020202020204" pitchFamily="34" charset="0"/>
              </a:rPr>
              <a:t>bicameral).</a:t>
            </a:r>
          </a:p>
          <a:p>
            <a:pPr algn="just"/>
            <a:r>
              <a:rPr lang="id-ID" b="1" dirty="0">
                <a:latin typeface="Arial" panose="020B0604020202020204" pitchFamily="34" charset="0"/>
                <a:cs typeface="Arial" panose="020B0604020202020204" pitchFamily="34" charset="0"/>
              </a:rPr>
              <a:t>Dalam Konteks Pembentukan UU, DPD seolah-olah mempunyai peran dalam ikut membahas RUU. Akan tetapi kenyataannya bahwa DPD tidak mempunyai hak inisiatif dan mandiri dalam membentuk UU (sekalipun dibidang yang berkaitan dengan persoalan daerah).</a:t>
            </a:r>
          </a:p>
        </p:txBody>
      </p:sp>
    </p:spTree>
    <p:extLst>
      <p:ext uri="{BB962C8B-B14F-4D97-AF65-F5344CB8AC3E}">
        <p14:creationId xmlns:p14="http://schemas.microsoft.com/office/powerpoint/2010/main" val="14288093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69268" y="864108"/>
            <a:ext cx="7315200" cy="5323332"/>
          </a:xfrm>
        </p:spPr>
        <p:txBody>
          <a:bodyPr>
            <a:noAutofit/>
          </a:bodyPr>
          <a:lstStyle/>
          <a:p>
            <a:pPr algn="just"/>
            <a:r>
              <a:rPr lang="id-ID" sz="2800" dirty="0"/>
              <a:t>Ketentuan Frase bahwa “</a:t>
            </a:r>
            <a:r>
              <a:rPr lang="id-ID" sz="2800" b="1" dirty="0"/>
              <a:t>DPD ikut membahas</a:t>
            </a:r>
            <a:r>
              <a:rPr lang="id-ID" sz="2800" dirty="0"/>
              <a:t>” secara hukum berarti hanya DPR lah yang memiliki kekuasaan membentuk Undang-Undang dan hanya DPR yang memiliki hak inisiatif. </a:t>
            </a:r>
          </a:p>
          <a:p>
            <a:pPr algn="just"/>
            <a:r>
              <a:rPr lang="id-ID" sz="2800" dirty="0"/>
              <a:t>DPD tidak memiliki </a:t>
            </a:r>
            <a:r>
              <a:rPr lang="id-ID" sz="2800" i="1" dirty="0"/>
              <a:t>original power </a:t>
            </a:r>
            <a:r>
              <a:rPr lang="id-ID" sz="2800" dirty="0"/>
              <a:t>dalam pembentukan UU atau kekuasaan legislatif lainnya.  Kenyataan ini diperkuat dengan adanya ketentuan bahwa </a:t>
            </a:r>
            <a:r>
              <a:rPr lang="id-ID" sz="2800" b="1" dirty="0"/>
              <a:t>DPR memegang kekuasaan membentuk UU , dan setiap RUU dibahas bersama-sama untuk mendapatkan persertujuannya antara DPR dengan Presiden</a:t>
            </a:r>
            <a:endParaRPr lang="id-ID" sz="2800" dirty="0"/>
          </a:p>
        </p:txBody>
      </p:sp>
    </p:spTree>
    <p:extLst>
      <p:ext uri="{BB962C8B-B14F-4D97-AF65-F5344CB8AC3E}">
        <p14:creationId xmlns:p14="http://schemas.microsoft.com/office/powerpoint/2010/main" val="22333040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chemeClr val="tx2">
              <a:lumMod val="20000"/>
              <a:lumOff val="80000"/>
            </a:schemeClr>
          </a:solidFill>
        </p:spPr>
        <p:txBody>
          <a:bodyPr/>
          <a:lstStyle/>
          <a:p>
            <a:r>
              <a:rPr lang="id-ID" b="1" dirty="0">
                <a:solidFill>
                  <a:srgbClr val="FF0000"/>
                </a:solidFill>
                <a:latin typeface="Arial" panose="020B0604020202020204" pitchFamily="34" charset="0"/>
                <a:cs typeface="Arial" panose="020B0604020202020204" pitchFamily="34" charset="0"/>
              </a:rPr>
              <a:t>Mekanisme Pengajuan RUU terkait Daerah dengan adanya DPD:</a:t>
            </a:r>
          </a:p>
          <a:p>
            <a:pPr marL="457200" indent="-457200">
              <a:buAutoNum type="arabicPeriod"/>
            </a:pPr>
            <a:r>
              <a:rPr lang="id-ID" b="1" dirty="0">
                <a:solidFill>
                  <a:srgbClr val="FF0000"/>
                </a:solidFill>
                <a:latin typeface="Arial" panose="020B0604020202020204" pitchFamily="34" charset="0"/>
                <a:cs typeface="Arial" panose="020B0604020202020204" pitchFamily="34" charset="0"/>
              </a:rPr>
              <a:t>DPD menyusun RUU;</a:t>
            </a:r>
          </a:p>
          <a:p>
            <a:pPr marL="457200" indent="-457200">
              <a:buAutoNum type="arabicPeriod"/>
            </a:pPr>
            <a:r>
              <a:rPr lang="id-ID" b="1" dirty="0">
                <a:solidFill>
                  <a:srgbClr val="FF0000"/>
                </a:solidFill>
                <a:latin typeface="Arial" panose="020B0604020202020204" pitchFamily="34" charset="0"/>
                <a:cs typeface="Arial" panose="020B0604020202020204" pitchFamily="34" charset="0"/>
              </a:rPr>
              <a:t>RUU diajukan ke DPR;</a:t>
            </a:r>
          </a:p>
          <a:p>
            <a:pPr marL="457200" indent="-457200">
              <a:buAutoNum type="arabicPeriod"/>
            </a:pPr>
            <a:r>
              <a:rPr lang="id-ID" b="1" dirty="0">
                <a:solidFill>
                  <a:srgbClr val="FF0000"/>
                </a:solidFill>
                <a:latin typeface="Arial" panose="020B0604020202020204" pitchFamily="34" charset="0"/>
                <a:cs typeface="Arial" panose="020B0604020202020204" pitchFamily="34" charset="0"/>
              </a:rPr>
              <a:t>DPD akan memutuskan apakah RUU tersebut diterima atau tidak diterima, atau diterima dengan perubahan;</a:t>
            </a:r>
          </a:p>
          <a:p>
            <a:pPr marL="457200" indent="-457200">
              <a:buAutoNum type="arabicPeriod"/>
            </a:pPr>
            <a:r>
              <a:rPr lang="id-ID" b="1" dirty="0">
                <a:solidFill>
                  <a:srgbClr val="FF0000"/>
                </a:solidFill>
                <a:latin typeface="Arial" panose="020B0604020202020204" pitchFamily="34" charset="0"/>
                <a:cs typeface="Arial" panose="020B0604020202020204" pitchFamily="34" charset="0"/>
              </a:rPr>
              <a:t>RUU yang diterima oleh DPR dengan atau tanpa perubahan diajukan kepada Pemerintah untuk dibahas;</a:t>
            </a:r>
          </a:p>
          <a:p>
            <a:pPr marL="457200" indent="-457200">
              <a:buAutoNum type="arabicPeriod"/>
            </a:pPr>
            <a:r>
              <a:rPr lang="id-ID" b="1" dirty="0">
                <a:solidFill>
                  <a:srgbClr val="FF0000"/>
                </a:solidFill>
                <a:latin typeface="Arial" panose="020B0604020202020204" pitchFamily="34" charset="0"/>
                <a:cs typeface="Arial" panose="020B0604020202020204" pitchFamily="34" charset="0"/>
              </a:rPr>
              <a:t>Pembahasan dilakukan DPR bersama Pemerintah tanpa keikutisertaan DPD.</a:t>
            </a:r>
          </a:p>
        </p:txBody>
      </p:sp>
    </p:spTree>
    <p:extLst>
      <p:ext uri="{BB962C8B-B14F-4D97-AF65-F5344CB8AC3E}">
        <p14:creationId xmlns:p14="http://schemas.microsoft.com/office/powerpoint/2010/main" val="22031459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id-ID" sz="2800" dirty="0"/>
              <a:t>Kedudukan DPR terhadap DPD adalah sebatas menjaring, menampung, dan memperjuangkan aspirasi DPD dalam proses pembentukan UU. Keberadaan DPD terhadap DPR, tidak berlebihan jika DPD menjadi alat pendamping dalam pembentukan UU terkait dengan daerah karena keberadaannya yang lemah dan tidak seimbang dengan DPR.</a:t>
            </a:r>
          </a:p>
        </p:txBody>
      </p:sp>
    </p:spTree>
    <p:extLst>
      <p:ext uri="{BB962C8B-B14F-4D97-AF65-F5344CB8AC3E}">
        <p14:creationId xmlns:p14="http://schemas.microsoft.com/office/powerpoint/2010/main" val="11091179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3087490" y="2207607"/>
          <a:ext cx="6032847" cy="31892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Rounded Rectangle 10"/>
          <p:cNvSpPr/>
          <p:nvPr/>
        </p:nvSpPr>
        <p:spPr>
          <a:xfrm>
            <a:off x="2590801" y="381000"/>
            <a:ext cx="6405230" cy="1516858"/>
          </a:xfrm>
          <a:prstGeom prst="roundRect">
            <a:avLst/>
          </a:prstGeom>
          <a:solidFill>
            <a:srgbClr val="FF0000"/>
          </a:solidFill>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2400" dirty="0">
                <a:solidFill>
                  <a:srgbClr val="002060"/>
                </a:solidFill>
              </a:rPr>
              <a:t>TAHAP PEMBENTUKAN UNDANG-UNDANG</a:t>
            </a:r>
          </a:p>
        </p:txBody>
      </p:sp>
    </p:spTree>
    <p:extLst>
      <p:ext uri="{BB962C8B-B14F-4D97-AF65-F5344CB8AC3E}">
        <p14:creationId xmlns:p14="http://schemas.microsoft.com/office/powerpoint/2010/main" val="34967410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834E7-D6C2-FC54-43FD-121A76C343F2}"/>
              </a:ext>
            </a:extLst>
          </p:cNvPr>
          <p:cNvSpPr>
            <a:spLocks noGrp="1"/>
          </p:cNvSpPr>
          <p:nvPr>
            <p:ph type="title"/>
          </p:nvPr>
        </p:nvSpPr>
        <p:spPr>
          <a:solidFill>
            <a:schemeClr val="accent3">
              <a:lumMod val="75000"/>
            </a:schemeClr>
          </a:solidFill>
        </p:spPr>
        <p:txBody>
          <a:bodyPr/>
          <a:lstStyle/>
          <a:p>
            <a:endParaRPr lang="en-US"/>
          </a:p>
        </p:txBody>
      </p:sp>
      <p:sp>
        <p:nvSpPr>
          <p:cNvPr id="4" name="Oval 3">
            <a:extLst>
              <a:ext uri="{FF2B5EF4-FFF2-40B4-BE49-F238E27FC236}">
                <a16:creationId xmlns:a16="http://schemas.microsoft.com/office/drawing/2014/main" id="{6BCBF06C-5A11-1A87-5DEB-555438A52DB2}"/>
              </a:ext>
            </a:extLst>
          </p:cNvPr>
          <p:cNvSpPr/>
          <p:nvPr/>
        </p:nvSpPr>
        <p:spPr>
          <a:xfrm>
            <a:off x="1529316" y="1132980"/>
            <a:ext cx="3030279" cy="3639549"/>
          </a:xfrm>
          <a:prstGeom prst="ellipse">
            <a:avLst/>
          </a:prstGeom>
          <a:solidFill>
            <a:schemeClr val="accent3">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ISU YANG BERKEMBANG DI TENGAH MASYARAKAT</a:t>
            </a:r>
          </a:p>
        </p:txBody>
      </p:sp>
      <p:sp>
        <p:nvSpPr>
          <p:cNvPr id="5" name="Oval 4">
            <a:extLst>
              <a:ext uri="{FF2B5EF4-FFF2-40B4-BE49-F238E27FC236}">
                <a16:creationId xmlns:a16="http://schemas.microsoft.com/office/drawing/2014/main" id="{17A5AD80-9592-4AD2-B463-489E12999150}"/>
              </a:ext>
            </a:extLst>
          </p:cNvPr>
          <p:cNvSpPr/>
          <p:nvPr/>
        </p:nvSpPr>
        <p:spPr>
          <a:xfrm>
            <a:off x="6875806" y="-394531"/>
            <a:ext cx="3030279" cy="2710558"/>
          </a:xfrm>
          <a:prstGeom prst="ellipse">
            <a:avLst/>
          </a:prstGeom>
          <a:solidFill>
            <a:schemeClr val="accent3">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FFFF00"/>
                </a:solidFill>
              </a:rPr>
              <a:t>PEMERINTAH</a:t>
            </a:r>
          </a:p>
          <a:p>
            <a:pPr algn="ctr"/>
            <a:r>
              <a:rPr lang="en-US" dirty="0">
                <a:solidFill>
                  <a:srgbClr val="FFFF00"/>
                </a:solidFill>
              </a:rPr>
              <a:t>(KEMENKUMHAM= BPHN_</a:t>
            </a:r>
          </a:p>
        </p:txBody>
      </p:sp>
      <p:sp>
        <p:nvSpPr>
          <p:cNvPr id="6" name="Oval 5">
            <a:extLst>
              <a:ext uri="{FF2B5EF4-FFF2-40B4-BE49-F238E27FC236}">
                <a16:creationId xmlns:a16="http://schemas.microsoft.com/office/drawing/2014/main" id="{5CED50F8-EF66-689B-10A3-02D2A0E6B20D}"/>
              </a:ext>
            </a:extLst>
          </p:cNvPr>
          <p:cNvSpPr/>
          <p:nvPr/>
        </p:nvSpPr>
        <p:spPr>
          <a:xfrm>
            <a:off x="7012263" y="2600274"/>
            <a:ext cx="2918638" cy="2482090"/>
          </a:xfrm>
          <a:prstGeom prst="ellipse">
            <a:avLst/>
          </a:prstGeom>
          <a:solidFill>
            <a:schemeClr val="accent3">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DPR</a:t>
            </a:r>
          </a:p>
          <a:p>
            <a:pPr algn="ctr"/>
            <a:r>
              <a:rPr lang="en-US" dirty="0"/>
              <a:t>(BADAN LEGISLASI)</a:t>
            </a:r>
          </a:p>
        </p:txBody>
      </p:sp>
      <p:sp>
        <p:nvSpPr>
          <p:cNvPr id="7" name="Oval 6">
            <a:extLst>
              <a:ext uri="{FF2B5EF4-FFF2-40B4-BE49-F238E27FC236}">
                <a16:creationId xmlns:a16="http://schemas.microsoft.com/office/drawing/2014/main" id="{39C89151-69F3-CE0C-7631-E2153C5520AB}"/>
              </a:ext>
            </a:extLst>
          </p:cNvPr>
          <p:cNvSpPr/>
          <p:nvPr/>
        </p:nvSpPr>
        <p:spPr>
          <a:xfrm>
            <a:off x="4320852" y="4772529"/>
            <a:ext cx="3030279" cy="2710558"/>
          </a:xfrm>
          <a:prstGeom prst="ellipse">
            <a:avLst/>
          </a:prstGeom>
          <a:solidFill>
            <a:schemeClr val="accent3">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DPD</a:t>
            </a:r>
          </a:p>
          <a:p>
            <a:pPr algn="ctr"/>
            <a:r>
              <a:rPr lang="en-US" dirty="0"/>
              <a:t>(BADAN LEGISLASI)</a:t>
            </a:r>
          </a:p>
        </p:txBody>
      </p:sp>
    </p:spTree>
    <p:extLst>
      <p:ext uri="{BB962C8B-B14F-4D97-AF65-F5344CB8AC3E}">
        <p14:creationId xmlns:p14="http://schemas.microsoft.com/office/powerpoint/2010/main" val="808260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3D75E-CFA7-DEEF-D07F-C504FE7EF71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12B5FE5-50AB-7B5F-E791-EA446B988EC4}"/>
              </a:ext>
            </a:extLst>
          </p:cNvPr>
          <p:cNvSpPr>
            <a:spLocks noGrp="1"/>
          </p:cNvSpPr>
          <p:nvPr>
            <p:ph idx="1"/>
          </p:nvPr>
        </p:nvSpPr>
        <p:spPr>
          <a:xfrm>
            <a:off x="3869267" y="874741"/>
            <a:ext cx="7805281" cy="5120640"/>
          </a:xfrm>
        </p:spPr>
        <p:txBody>
          <a:bodyPr>
            <a:normAutofit fontScale="92500"/>
          </a:bodyPr>
          <a:lstStyle/>
          <a:p>
            <a:pPr marL="742950" indent="-742950">
              <a:buFont typeface="+mj-lt"/>
              <a:buAutoNum type="arabicPeriod"/>
            </a:pPr>
            <a:r>
              <a:rPr lang="en-US" sz="4000" b="1" dirty="0"/>
              <a:t>UUD NRI 1945</a:t>
            </a:r>
          </a:p>
          <a:p>
            <a:pPr marL="742950" indent="-742950">
              <a:buFont typeface="+mj-lt"/>
              <a:buAutoNum type="arabicPeriod"/>
            </a:pPr>
            <a:r>
              <a:rPr lang="en-US" sz="4000" b="1" dirty="0"/>
              <a:t>KETETAPAN MPR</a:t>
            </a:r>
          </a:p>
          <a:p>
            <a:pPr marL="742950" indent="-742950">
              <a:buFont typeface="+mj-lt"/>
              <a:buAutoNum type="arabicPeriod"/>
            </a:pPr>
            <a:r>
              <a:rPr lang="en-US" sz="4000" b="1" dirty="0"/>
              <a:t>UNDANG-UNDANG/ PERPPU</a:t>
            </a:r>
          </a:p>
          <a:p>
            <a:pPr marL="742950" indent="-742950">
              <a:buFont typeface="+mj-lt"/>
              <a:buAutoNum type="arabicPeriod"/>
            </a:pPr>
            <a:r>
              <a:rPr lang="en-US" sz="4000" b="1" dirty="0"/>
              <a:t>PERATURAN PEMERINTAH</a:t>
            </a:r>
          </a:p>
          <a:p>
            <a:pPr marL="742950" indent="-742950">
              <a:buFont typeface="+mj-lt"/>
              <a:buAutoNum type="arabicPeriod"/>
            </a:pPr>
            <a:r>
              <a:rPr lang="en-US" sz="4000" b="1" dirty="0"/>
              <a:t>PERATURAN PRESIDEN</a:t>
            </a:r>
          </a:p>
          <a:p>
            <a:pPr marL="742950" indent="-742950">
              <a:buFont typeface="+mj-lt"/>
              <a:buAutoNum type="arabicPeriod"/>
            </a:pPr>
            <a:r>
              <a:rPr lang="en-US" sz="4000" b="1" dirty="0">
                <a:solidFill>
                  <a:srgbClr val="FF0000"/>
                </a:solidFill>
              </a:rPr>
              <a:t>PERATURAN DAERAH PROVINSI</a:t>
            </a:r>
          </a:p>
          <a:p>
            <a:pPr marL="742950" indent="-742950">
              <a:buFont typeface="+mj-lt"/>
              <a:buAutoNum type="arabicPeriod"/>
            </a:pPr>
            <a:r>
              <a:rPr lang="en-US" sz="4000" b="1" dirty="0"/>
              <a:t>PERATURAN DAERAH KAB/KOTA</a:t>
            </a:r>
          </a:p>
        </p:txBody>
      </p:sp>
    </p:spTree>
    <p:extLst>
      <p:ext uri="{BB962C8B-B14F-4D97-AF65-F5344CB8AC3E}">
        <p14:creationId xmlns:p14="http://schemas.microsoft.com/office/powerpoint/2010/main" val="7274810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2324100" y="2201468"/>
          <a:ext cx="7623810" cy="353639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244" name="TextBox 18"/>
          <p:cNvSpPr txBox="1">
            <a:spLocks noChangeArrowheads="1"/>
          </p:cNvSpPr>
          <p:nvPr/>
        </p:nvSpPr>
        <p:spPr bwMode="auto">
          <a:xfrm>
            <a:off x="2941084" y="1259920"/>
            <a:ext cx="5498306" cy="415498"/>
          </a:xfrm>
          <a:prstGeom prst="rect">
            <a:avLst/>
          </a:prstGeom>
          <a:solidFill>
            <a:srgbClr val="92D050"/>
          </a:solidFill>
          <a:ln>
            <a:noFill/>
          </a:ln>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id-ID" sz="2100" b="1" dirty="0">
                <a:latin typeface="Arial Narrow" panose="020B0606020202030204" pitchFamily="34" charset="0"/>
              </a:rPr>
              <a:t>TERTIB REGULASI DALAM PENYUSUNAN PERDA</a:t>
            </a:r>
          </a:p>
        </p:txBody>
      </p:sp>
    </p:spTree>
    <p:extLst>
      <p:ext uri="{BB962C8B-B14F-4D97-AF65-F5344CB8AC3E}">
        <p14:creationId xmlns:p14="http://schemas.microsoft.com/office/powerpoint/2010/main" val="28454160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977640" y="579120"/>
            <a:ext cx="6659880" cy="560832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d-ID" sz="4000" b="1" dirty="0"/>
              <a:t>SEKIAN</a:t>
            </a:r>
          </a:p>
          <a:p>
            <a:pPr algn="ctr"/>
            <a:r>
              <a:rPr lang="id-ID" sz="4000" b="1" dirty="0"/>
              <a:t>&amp;</a:t>
            </a:r>
          </a:p>
          <a:p>
            <a:pPr algn="ctr"/>
            <a:r>
              <a:rPr lang="id-ID" sz="4000" b="1" dirty="0"/>
              <a:t>TERIMA KASIH</a:t>
            </a:r>
          </a:p>
        </p:txBody>
      </p:sp>
    </p:spTree>
    <p:extLst>
      <p:ext uri="{BB962C8B-B14F-4D97-AF65-F5344CB8AC3E}">
        <p14:creationId xmlns:p14="http://schemas.microsoft.com/office/powerpoint/2010/main" val="199460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DDAF9-712F-0674-D794-A8DC2464492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2DD1B12-87AD-8FF7-894E-1909CE7E9D04}"/>
              </a:ext>
            </a:extLst>
          </p:cNvPr>
          <p:cNvSpPr>
            <a:spLocks noGrp="1"/>
          </p:cNvSpPr>
          <p:nvPr>
            <p:ph idx="1"/>
          </p:nvPr>
        </p:nvSpPr>
        <p:spPr>
          <a:xfrm>
            <a:off x="3700130" y="808074"/>
            <a:ext cx="7484338" cy="5176674"/>
          </a:xfrm>
        </p:spPr>
        <p:txBody>
          <a:bodyPr>
            <a:normAutofit fontScale="85000" lnSpcReduction="20000"/>
          </a:bodyPr>
          <a:lstStyle/>
          <a:p>
            <a:r>
              <a:rPr lang="en-US" sz="4000" dirty="0"/>
              <a:t>MPR = MERUBAH, MEMBENTUK UUD</a:t>
            </a:r>
          </a:p>
          <a:p>
            <a:r>
              <a:rPr lang="en-US" sz="4000" dirty="0"/>
              <a:t>DPR= </a:t>
            </a:r>
            <a:r>
              <a:rPr lang="en-US" sz="4000" dirty="0" err="1"/>
              <a:t>Legislasi</a:t>
            </a:r>
            <a:r>
              <a:rPr lang="en-US" sz="4000" dirty="0"/>
              <a:t>, </a:t>
            </a:r>
            <a:r>
              <a:rPr lang="en-US" sz="4000" dirty="0" err="1"/>
              <a:t>Pengawasan,Anggaran</a:t>
            </a:r>
            <a:endParaRPr lang="en-US" sz="4000" dirty="0"/>
          </a:p>
          <a:p>
            <a:r>
              <a:rPr lang="en-US" sz="4000" dirty="0"/>
              <a:t>DPD= </a:t>
            </a:r>
            <a:r>
              <a:rPr lang="en-US" sz="4000" dirty="0" err="1"/>
              <a:t>legislasi</a:t>
            </a:r>
            <a:r>
              <a:rPr lang="en-US" sz="4000" dirty="0"/>
              <a:t>, </a:t>
            </a:r>
            <a:r>
              <a:rPr lang="en-US" sz="4000" dirty="0" err="1"/>
              <a:t>pengawasan</a:t>
            </a:r>
            <a:r>
              <a:rPr lang="en-US" sz="4000" dirty="0"/>
              <a:t>, </a:t>
            </a:r>
            <a:r>
              <a:rPr lang="en-US" sz="4000" dirty="0" err="1"/>
              <a:t>anggaran</a:t>
            </a:r>
            <a:endParaRPr lang="en-US" sz="4000" dirty="0"/>
          </a:p>
          <a:p>
            <a:r>
              <a:rPr lang="en-US" sz="4000" dirty="0"/>
              <a:t>PRESIDEN/WP = </a:t>
            </a:r>
            <a:r>
              <a:rPr lang="en-US" sz="4000" dirty="0" err="1"/>
              <a:t>legislasi</a:t>
            </a:r>
            <a:r>
              <a:rPr lang="en-US" sz="4000" dirty="0"/>
              <a:t>, </a:t>
            </a:r>
            <a:r>
              <a:rPr lang="en-US" sz="4000" dirty="0" err="1"/>
              <a:t>Pemerintahan</a:t>
            </a:r>
            <a:endParaRPr lang="en-US" sz="4000" dirty="0"/>
          </a:p>
          <a:p>
            <a:r>
              <a:rPr lang="en-US" sz="4000" dirty="0"/>
              <a:t>MK = 24C, </a:t>
            </a:r>
            <a:r>
              <a:rPr lang="en-US" sz="4000" dirty="0" err="1"/>
              <a:t>Menguji</a:t>
            </a:r>
            <a:r>
              <a:rPr lang="en-US" sz="4000" dirty="0"/>
              <a:t> UU </a:t>
            </a:r>
            <a:r>
              <a:rPr lang="en-US" sz="4000" dirty="0" err="1"/>
              <a:t>terhadap</a:t>
            </a:r>
            <a:r>
              <a:rPr lang="en-US" sz="4000" dirty="0"/>
              <a:t> UUD</a:t>
            </a:r>
          </a:p>
          <a:p>
            <a:r>
              <a:rPr lang="en-US" sz="4000" dirty="0"/>
              <a:t>MA = PERADILAN (UMUM, MILITER, AGAMA, PTUN)</a:t>
            </a:r>
          </a:p>
          <a:p>
            <a:r>
              <a:rPr lang="en-US" sz="4000" dirty="0"/>
              <a:t>KY = PENGAWAS ETIKA HAKIM</a:t>
            </a:r>
          </a:p>
          <a:p>
            <a:r>
              <a:rPr lang="en-US" sz="4000" dirty="0"/>
              <a:t>BPK= PENGAWASAN KEUANGAN NEGARA</a:t>
            </a:r>
          </a:p>
        </p:txBody>
      </p:sp>
    </p:spTree>
    <p:extLst>
      <p:ext uri="{BB962C8B-B14F-4D97-AF65-F5344CB8AC3E}">
        <p14:creationId xmlns:p14="http://schemas.microsoft.com/office/powerpoint/2010/main" val="194663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55C2F-EE1A-9FC8-4145-827EA6C73F38}"/>
              </a:ext>
            </a:extLst>
          </p:cNvPr>
          <p:cNvSpPr>
            <a:spLocks noGrp="1"/>
          </p:cNvSpPr>
          <p:nvPr>
            <p:ph type="title"/>
          </p:nvPr>
        </p:nvSpPr>
        <p:spPr/>
        <p:txBody>
          <a:bodyPr/>
          <a:lstStyle/>
          <a:p>
            <a:r>
              <a:rPr lang="en-US" dirty="0"/>
              <a:t>TEORI PEMISAHAN KEKUASAAN NEGARA</a:t>
            </a:r>
            <a:br>
              <a:rPr lang="en-US" dirty="0"/>
            </a:br>
            <a:br>
              <a:rPr lang="en-US" dirty="0"/>
            </a:br>
            <a:r>
              <a:rPr lang="en-US" dirty="0"/>
              <a:t>MONTESQIUE</a:t>
            </a:r>
          </a:p>
        </p:txBody>
      </p:sp>
      <p:sp>
        <p:nvSpPr>
          <p:cNvPr id="3" name="Content Placeholder 2">
            <a:extLst>
              <a:ext uri="{FF2B5EF4-FFF2-40B4-BE49-F238E27FC236}">
                <a16:creationId xmlns:a16="http://schemas.microsoft.com/office/drawing/2014/main" id="{373C06B0-0420-63E6-AF1A-F3B67E789A6D}"/>
              </a:ext>
            </a:extLst>
          </p:cNvPr>
          <p:cNvSpPr>
            <a:spLocks noGrp="1"/>
          </p:cNvSpPr>
          <p:nvPr>
            <p:ph idx="1"/>
          </p:nvPr>
        </p:nvSpPr>
        <p:spPr>
          <a:xfrm>
            <a:off x="3869267" y="864107"/>
            <a:ext cx="7805281" cy="5600487"/>
          </a:xfrm>
        </p:spPr>
        <p:txBody>
          <a:bodyPr>
            <a:normAutofit fontScale="92500" lnSpcReduction="20000"/>
          </a:bodyPr>
          <a:lstStyle/>
          <a:p>
            <a:pPr algn="just"/>
            <a:r>
              <a:rPr lang="en-US" sz="3200" b="1" dirty="0"/>
              <a:t>Negara </a:t>
            </a:r>
            <a:r>
              <a:rPr lang="en-US" sz="3200" b="1" dirty="0" err="1"/>
              <a:t>memisahkan</a:t>
            </a:r>
            <a:r>
              <a:rPr lang="en-US" sz="3200" b="1" dirty="0"/>
              <a:t> </a:t>
            </a:r>
            <a:r>
              <a:rPr lang="en-US" sz="3200" b="1" dirty="0" err="1"/>
              <a:t>kekuasaan</a:t>
            </a:r>
            <a:r>
              <a:rPr lang="en-US" sz="3200" b="1" dirty="0"/>
              <a:t> </a:t>
            </a:r>
            <a:r>
              <a:rPr lang="en-US" sz="3200" b="1" dirty="0" err="1"/>
              <a:t>atas</a:t>
            </a:r>
            <a:r>
              <a:rPr lang="en-US" sz="3200" b="1" dirty="0"/>
              <a:t> 3 </a:t>
            </a:r>
            <a:r>
              <a:rPr lang="en-US" sz="3200" b="1" dirty="0" err="1"/>
              <a:t>cabang</a:t>
            </a:r>
            <a:r>
              <a:rPr lang="en-US" sz="3200" b="1" dirty="0"/>
              <a:t> </a:t>
            </a:r>
            <a:r>
              <a:rPr lang="en-US" sz="3200" b="1" dirty="0" err="1"/>
              <a:t>kekuasaan</a:t>
            </a:r>
            <a:endParaRPr lang="en-US" sz="3200" b="1" dirty="0"/>
          </a:p>
          <a:p>
            <a:pPr marL="457200" indent="-457200" algn="just">
              <a:buAutoNum type="arabicPeriod"/>
            </a:pPr>
            <a:r>
              <a:rPr lang="en-US" sz="3200" b="1" dirty="0" err="1"/>
              <a:t>Kekuasaan</a:t>
            </a:r>
            <a:r>
              <a:rPr lang="en-US" sz="3200" b="1" dirty="0"/>
              <a:t> </a:t>
            </a:r>
            <a:r>
              <a:rPr lang="en-US" sz="3200" b="1" dirty="0" err="1"/>
              <a:t>Legislatif</a:t>
            </a:r>
            <a:r>
              <a:rPr lang="en-US" sz="3200" b="1" dirty="0"/>
              <a:t> = </a:t>
            </a:r>
            <a:r>
              <a:rPr lang="en-US" sz="3200" b="1" dirty="0" err="1"/>
              <a:t>Pembentuk</a:t>
            </a:r>
            <a:r>
              <a:rPr lang="en-US" sz="3200" b="1" dirty="0"/>
              <a:t> </a:t>
            </a:r>
            <a:r>
              <a:rPr lang="en-US" sz="3200" b="1" dirty="0" err="1"/>
              <a:t>Undang-Undang</a:t>
            </a:r>
            <a:endParaRPr lang="en-US" sz="3200" b="1" dirty="0"/>
          </a:p>
          <a:p>
            <a:pPr marL="457200" indent="-457200" algn="just">
              <a:buAutoNum type="arabicPeriod"/>
            </a:pPr>
            <a:r>
              <a:rPr lang="en-US" sz="3200" b="1" dirty="0" err="1"/>
              <a:t>Kekuasaan</a:t>
            </a:r>
            <a:r>
              <a:rPr lang="en-US" sz="3200" b="1" dirty="0"/>
              <a:t> </a:t>
            </a:r>
            <a:r>
              <a:rPr lang="en-US" sz="3200" b="1" dirty="0" err="1"/>
              <a:t>Eksekutif</a:t>
            </a:r>
            <a:r>
              <a:rPr lang="en-US" sz="3200" b="1" dirty="0"/>
              <a:t> = </a:t>
            </a:r>
            <a:r>
              <a:rPr lang="en-US" sz="3200" b="1" dirty="0" err="1"/>
              <a:t>pelaksana</a:t>
            </a:r>
            <a:r>
              <a:rPr lang="en-US" sz="3200" b="1" dirty="0"/>
              <a:t> </a:t>
            </a:r>
            <a:r>
              <a:rPr lang="en-US" sz="3200" b="1" dirty="0" err="1"/>
              <a:t>undang-undang</a:t>
            </a:r>
            <a:r>
              <a:rPr lang="en-US" sz="3200" b="1" dirty="0"/>
              <a:t>/ </a:t>
            </a:r>
            <a:r>
              <a:rPr lang="en-US" sz="3200" b="1" dirty="0" err="1"/>
              <a:t>pelaksana</a:t>
            </a:r>
            <a:r>
              <a:rPr lang="en-US" sz="3200" b="1" dirty="0"/>
              <a:t> </a:t>
            </a:r>
            <a:r>
              <a:rPr lang="en-US" sz="3200" b="1" dirty="0" err="1"/>
              <a:t>fungsi</a:t>
            </a:r>
            <a:r>
              <a:rPr lang="en-US" sz="3200" b="1" dirty="0"/>
              <a:t> </a:t>
            </a:r>
            <a:r>
              <a:rPr lang="en-US" sz="3200" b="1" dirty="0" err="1"/>
              <a:t>pemerintahan</a:t>
            </a:r>
            <a:endParaRPr lang="en-US" sz="3200" b="1" dirty="0"/>
          </a:p>
          <a:p>
            <a:pPr marL="457200" indent="-457200" algn="just">
              <a:buAutoNum type="arabicPeriod"/>
            </a:pPr>
            <a:r>
              <a:rPr lang="en-US" sz="3200" b="1" dirty="0" err="1"/>
              <a:t>Kekuasaan</a:t>
            </a:r>
            <a:r>
              <a:rPr lang="en-US" sz="3200" b="1" dirty="0"/>
              <a:t> </a:t>
            </a:r>
            <a:r>
              <a:rPr lang="en-US" sz="3200" b="1" dirty="0" err="1"/>
              <a:t>Yudikatif</a:t>
            </a:r>
            <a:r>
              <a:rPr lang="en-US" sz="3200" b="1" dirty="0"/>
              <a:t> = </a:t>
            </a:r>
            <a:r>
              <a:rPr lang="en-US" sz="3200" b="1" dirty="0" err="1"/>
              <a:t>Kekuasaan</a:t>
            </a:r>
            <a:r>
              <a:rPr lang="en-US" sz="3200" b="1" dirty="0"/>
              <a:t> </a:t>
            </a:r>
            <a:r>
              <a:rPr lang="en-US" sz="3200" b="1" dirty="0" err="1"/>
              <a:t>untuk</a:t>
            </a:r>
            <a:r>
              <a:rPr lang="en-US" sz="3200" b="1" dirty="0"/>
              <a:t> </a:t>
            </a:r>
            <a:r>
              <a:rPr lang="en-US" sz="3200" b="1" dirty="0" err="1"/>
              <a:t>mengawasi</a:t>
            </a:r>
            <a:r>
              <a:rPr lang="en-US" sz="3200" b="1" dirty="0"/>
              <a:t> </a:t>
            </a:r>
            <a:r>
              <a:rPr lang="en-US" sz="3200" b="1" dirty="0" err="1"/>
              <a:t>pelaksanaan</a:t>
            </a:r>
            <a:r>
              <a:rPr lang="en-US" sz="3200" b="1" dirty="0"/>
              <a:t> </a:t>
            </a:r>
            <a:r>
              <a:rPr lang="en-US" sz="3200" b="1" dirty="0" err="1"/>
              <a:t>undang-undang</a:t>
            </a:r>
            <a:r>
              <a:rPr lang="en-US" sz="3200" b="1" dirty="0"/>
              <a:t> / </a:t>
            </a:r>
            <a:r>
              <a:rPr lang="en-US" sz="3200" b="1" dirty="0" err="1"/>
              <a:t>Kekuasaan</a:t>
            </a:r>
            <a:r>
              <a:rPr lang="en-US" sz="3200" b="1" dirty="0"/>
              <a:t> </a:t>
            </a:r>
            <a:r>
              <a:rPr lang="en-US" sz="3200" b="1" dirty="0" err="1"/>
              <a:t>Kehakiman</a:t>
            </a:r>
            <a:endParaRPr lang="en-US" sz="3200" b="1" dirty="0"/>
          </a:p>
          <a:p>
            <a:pPr marL="0" indent="0" algn="just">
              <a:buNone/>
            </a:pPr>
            <a:endParaRPr lang="en-US" sz="3200" b="1" dirty="0"/>
          </a:p>
          <a:p>
            <a:pPr marL="0" indent="0" algn="just">
              <a:buNone/>
            </a:pPr>
            <a:r>
              <a:rPr lang="en-US" sz="3200" b="1" dirty="0"/>
              <a:t>MASING-MASING KEKUASAAN HARUS TERPISAH, TIDAK SALING CAMPUR TANGAN= TIDAK OTORITER/ DEMOKRATIS</a:t>
            </a:r>
          </a:p>
        </p:txBody>
      </p:sp>
    </p:spTree>
    <p:extLst>
      <p:ext uri="{BB962C8B-B14F-4D97-AF65-F5344CB8AC3E}">
        <p14:creationId xmlns:p14="http://schemas.microsoft.com/office/powerpoint/2010/main" val="1967998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id-ID" sz="4800" dirty="0">
                <a:solidFill>
                  <a:srgbClr val="FF0000"/>
                </a:solidFill>
                <a:latin typeface="Agency FB" panose="020B0503020202020204" pitchFamily="34" charset="0"/>
              </a:rPr>
              <a:t>Kedudukan DPR Dalam Pembentukan Undang-Undang</a:t>
            </a:r>
          </a:p>
        </p:txBody>
      </p:sp>
      <p:sp>
        <p:nvSpPr>
          <p:cNvPr id="3" name="Content Placeholder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lnSpcReduction="10000"/>
          </a:bodyPr>
          <a:lstStyle/>
          <a:p>
            <a:pPr algn="just"/>
            <a:r>
              <a:rPr lang="id-ID" sz="2400" b="1" dirty="0"/>
              <a:t>Antara DPR dengan Presiden terdapat hubungan yang erat dalam pembentukan Undang-Undang, baik sebelum dan sesudah Amandemen UUD 1945. Sebelum dilakukannya Amandemen UUD 1945, Presiden memilliki kekuasaan untuk membentuk UU dengan  persetujuan DPR. Dengan demikian, kedudukan Presiden lebih kuat dibandingkan dengan DPR.</a:t>
            </a:r>
          </a:p>
          <a:p>
            <a:pPr algn="just"/>
            <a:r>
              <a:rPr lang="id-ID" sz="2400" b="1" dirty="0"/>
              <a:t>Kuatnya kedudukan Presiden terhadap DPR dalam pembentukan UU tidak terlepas dari sistem yang dianut oleh UUD 1945, dengan menganut sistem eropa kontinental. </a:t>
            </a:r>
          </a:p>
          <a:p>
            <a:pPr algn="just"/>
            <a:r>
              <a:rPr lang="id-ID" sz="2400" b="1" dirty="0"/>
              <a:t>Penyelenggaraan negara didasarkan bukan pada pemisahan kekuasaan, tetapi mengacu pada pembagian fungsi bahkan difusi (</a:t>
            </a:r>
            <a:r>
              <a:rPr lang="id-ID" sz="2400" b="1" i="1" dirty="0"/>
              <a:t>diffusion of powers). </a:t>
            </a:r>
            <a:endParaRPr lang="id-ID" sz="2400" b="1" dirty="0"/>
          </a:p>
        </p:txBody>
      </p:sp>
    </p:spTree>
    <p:extLst>
      <p:ext uri="{BB962C8B-B14F-4D97-AF65-F5344CB8AC3E}">
        <p14:creationId xmlns:p14="http://schemas.microsoft.com/office/powerpoint/2010/main" val="2721915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18560" y="640080"/>
            <a:ext cx="7465908" cy="5344668"/>
          </a:xfrm>
        </p:spPr>
        <p:style>
          <a:lnRef idx="2">
            <a:schemeClr val="accent2"/>
          </a:lnRef>
          <a:fillRef idx="1">
            <a:schemeClr val="lt1"/>
          </a:fillRef>
          <a:effectRef idx="0">
            <a:schemeClr val="accent2"/>
          </a:effectRef>
          <a:fontRef idx="minor">
            <a:schemeClr val="dk1"/>
          </a:fontRef>
        </p:style>
        <p:txBody>
          <a:bodyPr>
            <a:noAutofit/>
          </a:bodyPr>
          <a:lstStyle/>
          <a:p>
            <a:pPr algn="just"/>
            <a:r>
              <a:rPr lang="id-ID" sz="2800" b="1" dirty="0">
                <a:latin typeface="Agency FB" panose="020B0503020202020204" pitchFamily="34" charset="0"/>
              </a:rPr>
              <a:t>Konsekuensi dari penerapan difusi (</a:t>
            </a:r>
            <a:r>
              <a:rPr lang="id-ID" sz="2800" b="1" i="1" dirty="0">
                <a:latin typeface="Agency FB" panose="020B0503020202020204" pitchFamily="34" charset="0"/>
              </a:rPr>
              <a:t>diffusion of power) </a:t>
            </a:r>
            <a:r>
              <a:rPr lang="id-ID" sz="2800" b="1" dirty="0">
                <a:latin typeface="Agency FB" panose="020B0503020202020204" pitchFamily="34" charset="0"/>
              </a:rPr>
              <a:t> adalah bahwa pembentukan UU dilakukan bersama-sama oleh badan Eksekutif dan Badan Legislatif. </a:t>
            </a:r>
          </a:p>
          <a:p>
            <a:pPr algn="just"/>
            <a:r>
              <a:rPr lang="id-ID" sz="2800" b="1" dirty="0">
                <a:latin typeface="Agency FB" panose="020B0503020202020204" pitchFamily="34" charset="0"/>
              </a:rPr>
              <a:t>Secara teoritis adanya fusi pembentukan UU ini tidak dibenarkan adanya organ yang lebih penting daripada organ yang lain. Karena dalam sistem difusi tetap tidak menghilangkan karakteristik masing-masing badan. </a:t>
            </a:r>
          </a:p>
          <a:p>
            <a:pPr algn="just"/>
            <a:r>
              <a:rPr lang="id-ID" sz="2800" b="1" dirty="0">
                <a:latin typeface="Agency FB" panose="020B0503020202020204" pitchFamily="34" charset="0"/>
              </a:rPr>
              <a:t>Presiden adalah pemegang kekuasaan eksekutif dan DPR adalah pemegang kekuasaan legislatif. Badan eksekutif  maupun badan legislatif sama-sama mempunyai hak untuk mengusulkan dan membahas UU. Tetapi dalam membentuk UU ini fungsi tersebut dilakukan bersama-sama.</a:t>
            </a:r>
          </a:p>
        </p:txBody>
      </p:sp>
    </p:spTree>
    <p:extLst>
      <p:ext uri="{BB962C8B-B14F-4D97-AF65-F5344CB8AC3E}">
        <p14:creationId xmlns:p14="http://schemas.microsoft.com/office/powerpoint/2010/main" val="33762084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Autofit/>
          </a:bodyPr>
          <a:lstStyle/>
          <a:p>
            <a:pPr algn="just"/>
            <a:r>
              <a:rPr lang="id-ID" sz="3200" b="1" dirty="0">
                <a:latin typeface="Agency FB" panose="020B0503020202020204" pitchFamily="34" charset="0"/>
              </a:rPr>
              <a:t>Meskipun secara teoritis dinyatakan bahwa adanya </a:t>
            </a:r>
            <a:r>
              <a:rPr lang="id-ID" sz="3200" b="1" i="1" dirty="0">
                <a:latin typeface="Agency FB" panose="020B0503020202020204" pitchFamily="34" charset="0"/>
              </a:rPr>
              <a:t>diffusion of powers  </a:t>
            </a:r>
            <a:r>
              <a:rPr lang="id-ID" sz="3200" b="1" dirty="0">
                <a:latin typeface="Agency FB" panose="020B0503020202020204" pitchFamily="34" charset="0"/>
              </a:rPr>
              <a:t>tidak menghilangkan karakteristik dan arti penting satu badan dengan badan lain, namun dalam praktik ketatanegaraan tidak dapat diabaikan bahwa peran eksekutif lebih dominan dari DPR dalam pembentukan UU. </a:t>
            </a:r>
          </a:p>
          <a:p>
            <a:pPr algn="just"/>
            <a:r>
              <a:rPr lang="id-ID" sz="3200" b="1" dirty="0">
                <a:latin typeface="Agency FB" panose="020B0503020202020204" pitchFamily="34" charset="0"/>
              </a:rPr>
              <a:t>Ada kecenderungan di negara-negara maju sekalipun, eksekutif makin kuat termasuk dalam pembentukan UU sehingga tidak mengherankan RUU lebih banyak berasal dari eksekutif bila dibandingkan dengan RUU dari Legislatif.</a:t>
            </a:r>
          </a:p>
        </p:txBody>
      </p:sp>
    </p:spTree>
    <p:extLst>
      <p:ext uri="{BB962C8B-B14F-4D97-AF65-F5344CB8AC3E}">
        <p14:creationId xmlns:p14="http://schemas.microsoft.com/office/powerpoint/2010/main" val="987321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algn="just"/>
            <a:r>
              <a:rPr lang="id-ID" sz="2400" dirty="0">
                <a:solidFill>
                  <a:srgbClr val="FF0000"/>
                </a:solidFill>
                <a:latin typeface="Arial" panose="020B0604020202020204" pitchFamily="34" charset="0"/>
                <a:cs typeface="Arial" panose="020B0604020202020204" pitchFamily="34" charset="0"/>
              </a:rPr>
              <a:t>Pada masa Orde Baru, kedudukan Presiden yang begitu kuat dalam pembentukan UU menjadikan DPR sebagai lembaga stempel dari RUU yang berasal dari Pemerintah. Hal tersebut dikarenakan aturan dasar (Konstitusi) yang mengatur dalam Pasal 5 ayat (1) menyatakan :</a:t>
            </a:r>
          </a:p>
          <a:p>
            <a:pPr marL="0" indent="0" algn="just">
              <a:buNone/>
            </a:pPr>
            <a:r>
              <a:rPr lang="id-ID" sz="2400" dirty="0">
                <a:solidFill>
                  <a:srgbClr val="FF0000"/>
                </a:solidFill>
                <a:latin typeface="Arial" panose="020B0604020202020204" pitchFamily="34" charset="0"/>
                <a:cs typeface="Arial" panose="020B0604020202020204" pitchFamily="34" charset="0"/>
              </a:rPr>
              <a:t>“ </a:t>
            </a:r>
            <a:r>
              <a:rPr lang="id-ID" sz="2400" i="1" dirty="0">
                <a:solidFill>
                  <a:srgbClr val="FF0000"/>
                </a:solidFill>
                <a:latin typeface="Arial" panose="020B0604020202020204" pitchFamily="34" charset="0"/>
                <a:cs typeface="Arial" panose="020B0604020202020204" pitchFamily="34" charset="0"/>
              </a:rPr>
              <a:t>Presiden memegang kekuasaan membentuk Undang-Undang dengan persetujuan DPR”</a:t>
            </a:r>
          </a:p>
          <a:p>
            <a:pPr marL="0" indent="0" algn="just">
              <a:buNone/>
            </a:pPr>
            <a:r>
              <a:rPr lang="id-ID" sz="2400" dirty="0">
                <a:solidFill>
                  <a:srgbClr val="FF0000"/>
                </a:solidFill>
                <a:latin typeface="Arial" panose="020B0604020202020204" pitchFamily="34" charset="0"/>
                <a:cs typeface="Arial" panose="020B0604020202020204" pitchFamily="34" charset="0"/>
              </a:rPr>
              <a:t>Pasal 20 ayat (1) UUD 1945 (Sebelum Amandemen)</a:t>
            </a:r>
          </a:p>
          <a:p>
            <a:pPr marL="0" indent="0" algn="just">
              <a:buNone/>
            </a:pPr>
            <a:r>
              <a:rPr lang="id-ID" sz="2400" dirty="0">
                <a:solidFill>
                  <a:srgbClr val="FF0000"/>
                </a:solidFill>
                <a:latin typeface="Arial" panose="020B0604020202020204" pitchFamily="34" charset="0"/>
                <a:cs typeface="Arial" panose="020B0604020202020204" pitchFamily="34" charset="0"/>
              </a:rPr>
              <a:t>“</a:t>
            </a:r>
            <a:r>
              <a:rPr lang="id-ID" sz="2400" i="1" dirty="0">
                <a:solidFill>
                  <a:srgbClr val="FF0000"/>
                </a:solidFill>
                <a:latin typeface="Arial" panose="020B0604020202020204" pitchFamily="34" charset="0"/>
                <a:cs typeface="Arial" panose="020B0604020202020204" pitchFamily="34" charset="0"/>
              </a:rPr>
              <a:t>tiap-tiap undang-undang menghendaki persetujuan DPR”</a:t>
            </a:r>
            <a:endParaRPr lang="id-ID" sz="24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10087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solidFill>
                  <a:srgbClr val="FF0000"/>
                </a:solidFill>
              </a:rPr>
              <a:t>Pasca Amandemen UUD 1945</a:t>
            </a:r>
          </a:p>
        </p:txBody>
      </p:sp>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r>
              <a:rPr lang="id-ID" sz="2400" b="1" dirty="0">
                <a:latin typeface="Agency FB" panose="020B0503020202020204" pitchFamily="34" charset="0"/>
              </a:rPr>
              <a:t>Pasal 5 ayat (1) UUD 1945 menyatakan bahwa:</a:t>
            </a:r>
          </a:p>
          <a:p>
            <a:pPr marL="0" indent="0">
              <a:buNone/>
            </a:pPr>
            <a:r>
              <a:rPr lang="id-ID" sz="2400" b="1" dirty="0">
                <a:latin typeface="Agency FB" panose="020B0503020202020204" pitchFamily="34" charset="0"/>
              </a:rPr>
              <a:t>“ </a:t>
            </a:r>
            <a:r>
              <a:rPr lang="id-ID" sz="2400" b="1" i="1" dirty="0">
                <a:latin typeface="Agency FB" panose="020B0503020202020204" pitchFamily="34" charset="0"/>
              </a:rPr>
              <a:t>Presiden berhak mengajukan rancangan undang-undang kepada DPR”</a:t>
            </a:r>
          </a:p>
          <a:p>
            <a:pPr marL="0" indent="0">
              <a:buNone/>
            </a:pPr>
            <a:r>
              <a:rPr lang="id-ID" sz="2400" b="1" dirty="0">
                <a:latin typeface="Agency FB" panose="020B0503020202020204" pitchFamily="34" charset="0"/>
              </a:rPr>
              <a:t>Pasal 20 UUD 1945</a:t>
            </a:r>
          </a:p>
          <a:p>
            <a:pPr marL="365125" indent="-365125" algn="just">
              <a:buNone/>
            </a:pPr>
            <a:r>
              <a:rPr lang="id-ID" sz="2400" b="1" dirty="0">
                <a:latin typeface="Agency FB" panose="020B0503020202020204" pitchFamily="34" charset="0"/>
              </a:rPr>
              <a:t>(1) </a:t>
            </a:r>
            <a:r>
              <a:rPr lang="id-ID" sz="2400" b="1" i="1" dirty="0">
                <a:latin typeface="Agency FB" panose="020B0503020202020204" pitchFamily="34" charset="0"/>
              </a:rPr>
              <a:t>DPR memegang kekuasaan membentuk Undang-Undang”</a:t>
            </a:r>
          </a:p>
          <a:p>
            <a:pPr marL="365125" indent="-365125" algn="just">
              <a:buNone/>
            </a:pPr>
            <a:r>
              <a:rPr lang="id-ID" sz="2400" b="1" i="1" dirty="0">
                <a:latin typeface="Agency FB" panose="020B0503020202020204" pitchFamily="34" charset="0"/>
              </a:rPr>
              <a:t>(2) Setiap  rancangan undang-undang dibahas oleh DPR dan Presiden untuk mendapatkan persetujuan bersama</a:t>
            </a:r>
          </a:p>
          <a:p>
            <a:pPr marL="365125" indent="-365125" algn="just">
              <a:buNone/>
            </a:pPr>
            <a:r>
              <a:rPr lang="id-ID" sz="2400" b="1" i="1" dirty="0">
                <a:latin typeface="Agency FB" panose="020B0503020202020204" pitchFamily="34" charset="0"/>
              </a:rPr>
              <a:t>(3) Jika rancangan undang-undang itu tidak mendapat persetujuan bersama, rancangan undang-undang itu tidak boleh lagi diajukan dalam persidangan DPR Masa itu</a:t>
            </a:r>
          </a:p>
          <a:p>
            <a:pPr marL="365125" indent="-365125" algn="just">
              <a:buNone/>
            </a:pPr>
            <a:r>
              <a:rPr lang="id-ID" sz="2400" b="1" i="1" dirty="0">
                <a:latin typeface="Agency FB" panose="020B0503020202020204" pitchFamily="34" charset="0"/>
              </a:rPr>
              <a:t>(4) Presiden mengesahkan Rancangan Undang-Undang yang telah disetujui bersama untuk menjadi undang-undang</a:t>
            </a:r>
          </a:p>
          <a:p>
            <a:pPr marL="365125" indent="-365125" algn="just">
              <a:buNone/>
            </a:pPr>
            <a:r>
              <a:rPr lang="id-ID" sz="2400" b="1" i="1" dirty="0">
                <a:latin typeface="Agency FB" panose="020B0503020202020204" pitchFamily="34" charset="0"/>
              </a:rPr>
              <a:t>(5)  Dalam rancangan undang-undang yang telah disetujui bersama tersebut tidak disahkan oleh Presiden dalam waktu tiga puluh hari semenjak rancangan undang-undang tersebut </a:t>
            </a:r>
            <a:endParaRPr lang="id-ID" sz="2400" b="1" dirty="0">
              <a:latin typeface="Agency FB" panose="020B0503020202020204" pitchFamily="34" charset="0"/>
            </a:endParaRPr>
          </a:p>
        </p:txBody>
      </p:sp>
    </p:spTree>
    <p:extLst>
      <p:ext uri="{BB962C8B-B14F-4D97-AF65-F5344CB8AC3E}">
        <p14:creationId xmlns:p14="http://schemas.microsoft.com/office/powerpoint/2010/main" val="1858943949"/>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Frame</Template>
  <TotalTime>502</TotalTime>
  <Words>1335</Words>
  <Application>Microsoft Office PowerPoint</Application>
  <PresentationFormat>Widescreen</PresentationFormat>
  <Paragraphs>110</Paragraphs>
  <Slides>21</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Agency FB</vt:lpstr>
      <vt:lpstr>Arial</vt:lpstr>
      <vt:lpstr>Arial Narrow</vt:lpstr>
      <vt:lpstr>Calibri</vt:lpstr>
      <vt:lpstr>Corbel</vt:lpstr>
      <vt:lpstr>Wingdings 2</vt:lpstr>
      <vt:lpstr>Frame</vt:lpstr>
      <vt:lpstr>Hubungan DPR dengan Presiden Dalam Pembentukan Undang-Undang</vt:lpstr>
      <vt:lpstr>PowerPoint Presentation</vt:lpstr>
      <vt:lpstr>PowerPoint Presentation</vt:lpstr>
      <vt:lpstr>TEORI PEMISAHAN KEKUASAAN NEGARA  MONTESQIUE</vt:lpstr>
      <vt:lpstr>Kedudukan DPR Dalam Pembentukan Undang-Undang</vt:lpstr>
      <vt:lpstr>PowerPoint Presentation</vt:lpstr>
      <vt:lpstr>PowerPoint Presentation</vt:lpstr>
      <vt:lpstr>PowerPoint Presentation</vt:lpstr>
      <vt:lpstr>Pasca Amandemen UUD 1945</vt:lpstr>
      <vt:lpstr>Pergeseran kekuasaan legislatif</vt:lpstr>
      <vt:lpstr>Realitas Pergeseran Kekuasaan Legislatif pasca Amandemen UUD 1945</vt:lpstr>
      <vt:lpstr>Kedudukan DPR terhadap DPD dalam Pembentukan UU</vt:lpstr>
      <vt:lpstr>Kedudukan DPD </vt:lpstr>
      <vt:lpstr>Realitas Keberadaan DPD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ASUS N6N0CV166416259</cp:lastModifiedBy>
  <cp:revision>20</cp:revision>
  <dcterms:created xsi:type="dcterms:W3CDTF">2021-02-03T12:31:16Z</dcterms:created>
  <dcterms:modified xsi:type="dcterms:W3CDTF">2025-05-22T06:28:34Z</dcterms:modified>
</cp:coreProperties>
</file>