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18"/>
  </p:notesMasterIdLst>
  <p:sldIdLst>
    <p:sldId id="256" r:id="rId2"/>
    <p:sldId id="338" r:id="rId3"/>
    <p:sldId id="266" r:id="rId4"/>
    <p:sldId id="267" r:id="rId5"/>
    <p:sldId id="268" r:id="rId6"/>
    <p:sldId id="269" r:id="rId7"/>
    <p:sldId id="270" r:id="rId8"/>
    <p:sldId id="271" r:id="rId9"/>
    <p:sldId id="272" r:id="rId10"/>
    <p:sldId id="273" r:id="rId11"/>
    <p:sldId id="274" r:id="rId12"/>
    <p:sldId id="275" r:id="rId13"/>
    <p:sldId id="276" r:id="rId14"/>
    <p:sldId id="277" r:id="rId15"/>
    <p:sldId id="278" r:id="rId16"/>
    <p:sldId id="279" r:id="rId1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69" d="100"/>
          <a:sy n="69" d="100"/>
        </p:scale>
        <p:origin x="492" y="5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microsoft.com/office/2016/11/relationships/changesInfo" Target="changesInfos/changesInfo1.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SUS N6N0CV166416259" userId="9182d95b41217a62" providerId="LiveId" clId="{D3FD9F4C-3F43-4399-A359-8E275F9A4A31}"/>
    <pc:docChg chg="modSld">
      <pc:chgData name="ASUS N6N0CV166416259" userId="9182d95b41217a62" providerId="LiveId" clId="{D3FD9F4C-3F43-4399-A359-8E275F9A4A31}" dt="2025-05-22T03:49:03.357" v="6" actId="20577"/>
      <pc:docMkLst>
        <pc:docMk/>
      </pc:docMkLst>
      <pc:sldChg chg="modSp mod">
        <pc:chgData name="ASUS N6N0CV166416259" userId="9182d95b41217a62" providerId="LiveId" clId="{D3FD9F4C-3F43-4399-A359-8E275F9A4A31}" dt="2025-05-22T03:49:03.357" v="6" actId="20577"/>
        <pc:sldMkLst>
          <pc:docMk/>
          <pc:sldMk cId="1185682050" sldId="256"/>
        </pc:sldMkLst>
        <pc:spChg chg="mod">
          <ac:chgData name="ASUS N6N0CV166416259" userId="9182d95b41217a62" providerId="LiveId" clId="{D3FD9F4C-3F43-4399-A359-8E275F9A4A31}" dt="2025-05-22T03:49:03.357" v="6" actId="20577"/>
          <ac:spMkLst>
            <pc:docMk/>
            <pc:sldMk cId="1185682050" sldId="256"/>
            <ac:spMk id="3" creationId="{B8B869C7-8957-9786-650C-DCAA3D859BE7}"/>
          </ac:spMkLst>
        </pc:spChg>
      </pc:sldChg>
    </pc:docChg>
  </pc:docChgLst>
  <pc:docChgLst>
    <pc:chgData name="ASUS N6N0CV166416259" userId="9182d95b41217a62" providerId="LiveId" clId="{EA79B1CA-A4EC-42D8-8B06-FB86203BF8CB}"/>
    <pc:docChg chg="modSld">
      <pc:chgData name="ASUS N6N0CV166416259" userId="9182d95b41217a62" providerId="LiveId" clId="{EA79B1CA-A4EC-42D8-8B06-FB86203BF8CB}" dt="2025-04-17T06:48:02.023" v="11" actId="20577"/>
      <pc:docMkLst>
        <pc:docMk/>
      </pc:docMkLst>
      <pc:sldChg chg="modSp mod">
        <pc:chgData name="ASUS N6N0CV166416259" userId="9182d95b41217a62" providerId="LiveId" clId="{EA79B1CA-A4EC-42D8-8B06-FB86203BF8CB}" dt="2025-04-17T06:48:02.023" v="11" actId="20577"/>
        <pc:sldMkLst>
          <pc:docMk/>
          <pc:sldMk cId="1185682050" sldId="256"/>
        </pc:sldMkLst>
        <pc:spChg chg="mod">
          <ac:chgData name="ASUS N6N0CV166416259" userId="9182d95b41217a62" providerId="LiveId" clId="{EA79B1CA-A4EC-42D8-8B06-FB86203BF8CB}" dt="2025-04-17T06:48:02.023" v="11" actId="20577"/>
          <ac:spMkLst>
            <pc:docMk/>
            <pc:sldMk cId="1185682050" sldId="256"/>
            <ac:spMk id="3" creationId="{B8B869C7-8957-9786-650C-DCAA3D859BE7}"/>
          </ac:spMkLst>
        </pc:spChg>
      </pc:sldChg>
    </pc:docChg>
  </pc:docChgLst>
  <pc:docChgLst>
    <pc:chgData name="ASUS N6N0CV166416259" userId="9182d95b41217a62" providerId="LiveId" clId="{A0294697-43AA-4A86-905F-6E7B964BBA81}"/>
    <pc:docChg chg="custSel addSld delSld modSld">
      <pc:chgData name="ASUS N6N0CV166416259" userId="9182d95b41217a62" providerId="LiveId" clId="{A0294697-43AA-4A86-905F-6E7B964BBA81}" dt="2024-07-06T04:04:42.782" v="33" actId="27636"/>
      <pc:docMkLst>
        <pc:docMk/>
      </pc:docMkLst>
      <pc:sldChg chg="modSp mod">
        <pc:chgData name="ASUS N6N0CV166416259" userId="9182d95b41217a62" providerId="LiveId" clId="{A0294697-43AA-4A86-905F-6E7B964BBA81}" dt="2024-07-06T02:28:33.530" v="27" actId="14100"/>
        <pc:sldMkLst>
          <pc:docMk/>
          <pc:sldMk cId="3051365320" sldId="266"/>
        </pc:sldMkLst>
      </pc:sldChg>
      <pc:sldChg chg="modSp mod">
        <pc:chgData name="ASUS N6N0CV166416259" userId="9182d95b41217a62" providerId="LiveId" clId="{A0294697-43AA-4A86-905F-6E7B964BBA81}" dt="2024-07-06T02:38:42.774" v="28" actId="1076"/>
        <pc:sldMkLst>
          <pc:docMk/>
          <pc:sldMk cId="3071677229" sldId="267"/>
        </pc:sldMkLst>
      </pc:sldChg>
      <pc:sldChg chg="modSp mod">
        <pc:chgData name="ASUS N6N0CV166416259" userId="9182d95b41217a62" providerId="LiveId" clId="{A0294697-43AA-4A86-905F-6E7B964BBA81}" dt="2024-07-06T04:04:42.782" v="33" actId="27636"/>
        <pc:sldMkLst>
          <pc:docMk/>
          <pc:sldMk cId="2422415274" sldId="274"/>
        </pc:sldMkLst>
      </pc:sldChg>
      <pc:sldChg chg="new del">
        <pc:chgData name="ASUS N6N0CV166416259" userId="9182d95b41217a62" providerId="LiveId" clId="{A0294697-43AA-4A86-905F-6E7B964BBA81}" dt="2024-07-06T01:59:17.168" v="2" actId="47"/>
        <pc:sldMkLst>
          <pc:docMk/>
          <pc:sldMk cId="1876026094" sldId="280"/>
        </pc:sldMkLst>
      </pc:sldChg>
      <pc:sldChg chg="modSp add mod">
        <pc:chgData name="ASUS N6N0CV166416259" userId="9182d95b41217a62" providerId="LiveId" clId="{A0294697-43AA-4A86-905F-6E7B964BBA81}" dt="2024-07-06T01:59:25.767" v="23" actId="14100"/>
        <pc:sldMkLst>
          <pc:docMk/>
          <pc:sldMk cId="3496741005" sldId="338"/>
        </pc:sldMkLst>
      </pc:sldChg>
    </pc:docChg>
  </pc:docChgLst>
</pc:chgInfo>
</file>

<file path=ppt/diagrams/colors1.xml><?xml version="1.0" encoding="utf-8"?>
<dgm:colorsDef xmlns:dgm="http://schemas.openxmlformats.org/drawingml/2006/diagram" xmlns:a="http://schemas.openxmlformats.org/drawingml/2006/main" uniqueId="urn:microsoft.com/office/officeart/2005/8/colors/accent6_1">
  <dgm:title val=""/>
  <dgm:desc val=""/>
  <dgm:catLst>
    <dgm:cat type="accent6" pri="11100"/>
  </dgm:catLst>
  <dgm:styleLbl name="node0">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6">
        <a:shade val="80000"/>
      </a:schemeClr>
    </dgm:linClrLst>
    <dgm:effectClrLst/>
    <dgm:txLinClrLst/>
    <dgm:txFillClrLst/>
    <dgm:txEffectClrLst/>
  </dgm:styleLbl>
  <dgm:styleLbl name="node2">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fgImgPlace1">
    <dgm:fillClrLst meth="repeat">
      <a:schemeClr val="accent6">
        <a:tint val="40000"/>
      </a:schemeClr>
    </dgm:fillClrLst>
    <dgm:linClrLst meth="repeat">
      <a:schemeClr val="accent6">
        <a:shade val="80000"/>
      </a:schemeClr>
    </dgm:linClrLst>
    <dgm:effectClrLst/>
    <dgm:txLinClrLst/>
    <dgm:txFillClrLst meth="repeat">
      <a:schemeClr val="lt1"/>
    </dgm:txFillClrLst>
    <dgm:txEffectClrLst/>
  </dgm:styleLbl>
  <dgm:styleLbl name="alignImgPlace1">
    <dgm:fillClrLst meth="repeat">
      <a:schemeClr val="accent6">
        <a:tint val="40000"/>
      </a:schemeClr>
    </dgm:fillClrLst>
    <dgm:linClrLst meth="repeat">
      <a:schemeClr val="accent6">
        <a:shade val="80000"/>
      </a:schemeClr>
    </dgm:linClrLst>
    <dgm:effectClrLst/>
    <dgm:txLinClrLst/>
    <dgm:txFillClrLst meth="repeat">
      <a:schemeClr val="lt1"/>
    </dgm:txFillClrLst>
    <dgm:txEffectClrLst/>
  </dgm:styleLbl>
  <dgm:styleLbl name="bgImgPlace1">
    <dgm:fillClrLst meth="repeat">
      <a:schemeClr val="accent6">
        <a:tint val="40000"/>
      </a:schemeClr>
    </dgm:fillClrLst>
    <dgm:linClrLst meth="repeat">
      <a:schemeClr val="accent6">
        <a:shade val="80000"/>
      </a:schemeClr>
    </dgm:linClrLst>
    <dgm:effectClrLst/>
    <dgm:txLinClrLst/>
    <dgm:txFillClrLst meth="repeat">
      <a:schemeClr val="lt1"/>
    </dgm:txFillClrLst>
    <dgm:txEffectClrLst/>
  </dgm:styleLbl>
  <dgm:styleLbl name="sibTrans2D1">
    <dgm:fillClrLst meth="repeat">
      <a:schemeClr val="accent6">
        <a:tint val="60000"/>
      </a:schemeClr>
    </dgm:fillClrLst>
    <dgm:linClrLst meth="repeat">
      <a:schemeClr val="accent6">
        <a:tint val="60000"/>
      </a:schemeClr>
    </dgm:linClrLst>
    <dgm:effectClrLst/>
    <dgm:txLinClrLst/>
    <dgm:txFillClrLst meth="repeat">
      <a:schemeClr val="dk1"/>
    </dgm:txFillClrLst>
    <dgm:txEffectClrLst/>
  </dgm:styleLbl>
  <dgm:styleLbl name="fgSibTrans2D1">
    <dgm:fillClrLst meth="repeat">
      <a:schemeClr val="accent6">
        <a:tint val="60000"/>
      </a:schemeClr>
    </dgm:fillClrLst>
    <dgm:linClrLst meth="repeat">
      <a:schemeClr val="accent6">
        <a:tint val="60000"/>
      </a:schemeClr>
    </dgm:linClrLst>
    <dgm:effectClrLst/>
    <dgm:txLinClrLst/>
    <dgm:txFillClrLst meth="repeat">
      <a:schemeClr val="dk1"/>
    </dgm:txFillClrLst>
    <dgm:txEffectClrLst/>
  </dgm:styleLbl>
  <dgm:styleLbl name="bgSibTrans2D1">
    <dgm:fillClrLst meth="repeat">
      <a:schemeClr val="accent6">
        <a:tint val="60000"/>
      </a:schemeClr>
    </dgm:fillClrLst>
    <dgm:linClrLst meth="repeat">
      <a:schemeClr val="accent6">
        <a:tint val="60000"/>
      </a:schemeClr>
    </dgm:linClrLst>
    <dgm:effectClrLst/>
    <dgm:txLinClrLst/>
    <dgm:txFillClrLst meth="repeat">
      <a:schemeClr val="dk1"/>
    </dgm:txFillClrLst>
    <dgm:txEffectClrLst/>
  </dgm:styleLbl>
  <dgm:styleLbl name="sibTrans1D1">
    <dgm:fillClrLst meth="repeat">
      <a:schemeClr val="accent6"/>
    </dgm:fillClrLst>
    <dgm:linClrLst meth="repeat">
      <a:schemeClr val="accent6"/>
    </dgm:linClrLst>
    <dgm:effectClrLst/>
    <dgm:txLinClrLst/>
    <dgm:txFillClrLst meth="repeat">
      <a:schemeClr val="tx1"/>
    </dgm:txFillClrLst>
    <dgm:txEffectClrLst/>
  </dgm:styleLbl>
  <dgm:styleLbl name="callout">
    <dgm:fillClrLst meth="repeat">
      <a:schemeClr val="accent6"/>
    </dgm:fillClrLst>
    <dgm:linClrLst meth="repeat">
      <a:schemeClr val="accent6"/>
    </dgm:linClrLst>
    <dgm:effectClrLst/>
    <dgm:txLinClrLst/>
    <dgm:txFillClrLst meth="repeat">
      <a:schemeClr val="tx1"/>
    </dgm:txFillClrLst>
    <dgm:txEffectClrLst/>
  </dgm:styleLbl>
  <dgm:styleLbl name="asst0">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parChTrans2D1">
    <dgm:fillClrLst meth="repeat">
      <a:schemeClr val="accent6">
        <a:tint val="60000"/>
      </a:schemeClr>
    </dgm:fillClrLst>
    <dgm:linClrLst meth="repeat">
      <a:schemeClr val="accent6">
        <a:tint val="60000"/>
      </a:schemeClr>
    </dgm:linClrLst>
    <dgm:effectClrLst/>
    <dgm:txLinClrLst/>
    <dgm:txFillClrLst/>
    <dgm:txEffectClrLst/>
  </dgm:styleLbl>
  <dgm:styleLbl name="parChTrans2D2">
    <dgm:fillClrLst meth="repeat">
      <a:schemeClr val="accent6"/>
    </dgm:fillClrLst>
    <dgm:linClrLst meth="repeat">
      <a:schemeClr val="accent6"/>
    </dgm:linClrLst>
    <dgm:effectClrLst/>
    <dgm:txLinClrLst/>
    <dgm:txFillClrLst/>
    <dgm:txEffectClrLst/>
  </dgm:styleLbl>
  <dgm:styleLbl name="parChTrans2D3">
    <dgm:fillClrLst meth="repeat">
      <a:schemeClr val="accent6"/>
    </dgm:fillClrLst>
    <dgm:linClrLst meth="repeat">
      <a:schemeClr val="accent6"/>
    </dgm:linClrLst>
    <dgm:effectClrLst/>
    <dgm:txLinClrLst/>
    <dgm:txFillClrLst/>
    <dgm:txEffectClrLst/>
  </dgm:styleLbl>
  <dgm:styleLbl name="parChTrans2D4">
    <dgm:fillClrLst meth="repeat">
      <a:schemeClr val="accent6"/>
    </dgm:fillClrLst>
    <dgm:linClrLst meth="repeat">
      <a:schemeClr val="accent6"/>
    </dgm:linClrLst>
    <dgm:effectClrLst/>
    <dgm:txLinClrLst/>
    <dgm:txFillClrLst meth="repeat">
      <a:schemeClr val="lt1"/>
    </dgm:txFillClrLst>
    <dgm:txEffectClrLst/>
  </dgm:styleLbl>
  <dgm:styleLbl name="parChTrans1D1">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2">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3">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parChTrans1D4">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fgAcc1">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conFgAcc1">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alignAcc1">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trAlignAcc1">
    <dgm:fillClrLst meth="repeat">
      <a:schemeClr val="accent6">
        <a:alpha val="40000"/>
        <a:tint val="40000"/>
      </a:schemeClr>
    </dgm:fillClrLst>
    <dgm:linClrLst meth="repeat">
      <a:schemeClr val="accent6"/>
    </dgm:linClrLst>
    <dgm:effectClrLst/>
    <dgm:txLinClrLst/>
    <dgm:txFillClrLst meth="repeat">
      <a:schemeClr val="dk1"/>
    </dgm:txFillClrLst>
    <dgm:txEffectClrLst/>
  </dgm:styleLbl>
  <dgm:styleLbl name="bgAcc1">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6"/>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6">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6">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6">
        <a:alpha val="90000"/>
      </a:schemeClr>
    </dgm:linClrLst>
    <dgm:effectClrLst/>
    <dgm:txLinClrLst/>
    <dgm:txFillClrLst meth="repeat">
      <a:schemeClr val="dk1"/>
    </dgm:txFillClrLst>
    <dgm:txEffectClrLst/>
  </dgm:styleLbl>
  <dgm:styleLbl name="fgAcc0">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fgAcc2">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fgAcc3">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fgAcc4">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bgShp">
    <dgm:fillClrLst meth="repeat">
      <a:schemeClr val="accent6">
        <a:tint val="40000"/>
      </a:schemeClr>
    </dgm:fillClrLst>
    <dgm:linClrLst meth="repeat">
      <a:schemeClr val="accent6"/>
    </dgm:linClrLst>
    <dgm:effectClrLst/>
    <dgm:txLinClrLst/>
    <dgm:txFillClrLst meth="repeat">
      <a:schemeClr val="dk1"/>
    </dgm:txFillClrLst>
    <dgm:txEffectClrLst/>
  </dgm:styleLbl>
  <dgm:styleLbl name="dkBgShp">
    <dgm:fillClrLst meth="repeat">
      <a:schemeClr val="accent6">
        <a:shade val="80000"/>
      </a:schemeClr>
    </dgm:fillClrLst>
    <dgm:linClrLst meth="repeat">
      <a:schemeClr val="accent6"/>
    </dgm:linClrLst>
    <dgm:effectClrLst/>
    <dgm:txLinClrLst/>
    <dgm:txFillClrLst meth="repeat">
      <a:schemeClr val="lt1"/>
    </dgm:txFillClrLst>
    <dgm:txEffectClrLst/>
  </dgm:styleLbl>
  <dgm:styleLbl name="trBgShp">
    <dgm:fillClrLst meth="repeat">
      <a:schemeClr val="accent6">
        <a:tint val="50000"/>
        <a:alpha val="40000"/>
      </a:schemeClr>
    </dgm:fillClrLst>
    <dgm:linClrLst meth="repeat">
      <a:schemeClr val="accent6"/>
    </dgm:linClrLst>
    <dgm:effectClrLst/>
    <dgm:txLinClrLst/>
    <dgm:txFillClrLst meth="repeat">
      <a:schemeClr val="lt1"/>
    </dgm:txFillClrLst>
    <dgm:txEffectClrLst/>
  </dgm:styleLbl>
  <dgm:styleLbl name="fgShp">
    <dgm:fillClrLst meth="repeat">
      <a:schemeClr val="accent6">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F9657C1-5FC3-4839-8A07-54166B1053AF}" type="doc">
      <dgm:prSet loTypeId="urn:microsoft.com/office/officeart/2005/8/layout/vProcess5" loCatId="process" qsTypeId="urn:microsoft.com/office/officeart/2005/8/quickstyle/3d4" qsCatId="3D" csTypeId="urn:microsoft.com/office/officeart/2005/8/colors/accent6_1" csCatId="accent6" phldr="1"/>
      <dgm:spPr/>
    </dgm:pt>
    <dgm:pt modelId="{3E5209F2-E032-4280-AFEA-ED1183F1766D}">
      <dgm:prSet phldrT="[Text]" custT="1"/>
      <dgm:spPr/>
      <dgm:t>
        <a:bodyPr/>
        <a:lstStyle/>
        <a:p>
          <a:r>
            <a:rPr lang="id-ID" sz="3200" b="1" dirty="0"/>
            <a:t>PERENCANAAN</a:t>
          </a:r>
        </a:p>
      </dgm:t>
    </dgm:pt>
    <dgm:pt modelId="{57BA4A0F-C091-4365-841E-B1464DDC95EC}" type="parTrans" cxnId="{36C9A139-8481-49B4-ABC6-83F6D298CD44}">
      <dgm:prSet/>
      <dgm:spPr/>
      <dgm:t>
        <a:bodyPr/>
        <a:lstStyle/>
        <a:p>
          <a:endParaRPr lang="id-ID"/>
        </a:p>
      </dgm:t>
    </dgm:pt>
    <dgm:pt modelId="{22E2CCCE-6670-4DA7-B04A-46482D3DEF21}" type="sibTrans" cxnId="{36C9A139-8481-49B4-ABC6-83F6D298CD44}">
      <dgm:prSet/>
      <dgm:spPr>
        <a:solidFill>
          <a:schemeClr val="accent1">
            <a:lumMod val="75000"/>
            <a:alpha val="90000"/>
          </a:schemeClr>
        </a:solidFill>
      </dgm:spPr>
      <dgm:t>
        <a:bodyPr/>
        <a:lstStyle/>
        <a:p>
          <a:endParaRPr lang="id-ID"/>
        </a:p>
      </dgm:t>
    </dgm:pt>
    <dgm:pt modelId="{DFEC564A-06E3-46A7-B3BC-60D19362C800}">
      <dgm:prSet phldrT="[Text]" custT="1"/>
      <dgm:spPr/>
      <dgm:t>
        <a:bodyPr/>
        <a:lstStyle/>
        <a:p>
          <a:r>
            <a:rPr lang="id-ID" sz="3200" b="1" dirty="0"/>
            <a:t>PENYUSUNAN</a:t>
          </a:r>
        </a:p>
      </dgm:t>
    </dgm:pt>
    <dgm:pt modelId="{00E1F19F-2B36-43DE-839E-306315AE141B}" type="parTrans" cxnId="{94DA478F-E6BE-411D-B314-A80126ED2ED7}">
      <dgm:prSet/>
      <dgm:spPr/>
      <dgm:t>
        <a:bodyPr/>
        <a:lstStyle/>
        <a:p>
          <a:endParaRPr lang="id-ID"/>
        </a:p>
      </dgm:t>
    </dgm:pt>
    <dgm:pt modelId="{B4D258D9-9468-45EB-A186-292178165EDD}" type="sibTrans" cxnId="{94DA478F-E6BE-411D-B314-A80126ED2ED7}">
      <dgm:prSet/>
      <dgm:spPr>
        <a:solidFill>
          <a:schemeClr val="accent1">
            <a:lumMod val="75000"/>
            <a:alpha val="90000"/>
          </a:schemeClr>
        </a:solidFill>
      </dgm:spPr>
      <dgm:t>
        <a:bodyPr/>
        <a:lstStyle/>
        <a:p>
          <a:endParaRPr lang="id-ID"/>
        </a:p>
      </dgm:t>
    </dgm:pt>
    <dgm:pt modelId="{76E85CD8-61A5-4A66-BF05-38D937FC35FE}">
      <dgm:prSet phldrT="[Text]"/>
      <dgm:spPr/>
      <dgm:t>
        <a:bodyPr/>
        <a:lstStyle/>
        <a:p>
          <a:r>
            <a:rPr lang="id-ID" b="1" dirty="0"/>
            <a:t>PENETAPAN</a:t>
          </a:r>
        </a:p>
      </dgm:t>
    </dgm:pt>
    <dgm:pt modelId="{910DB973-07C3-48DE-B98D-A039AA31EDC5}" type="parTrans" cxnId="{B1DF5F50-337D-40FD-A139-83F69220D1CB}">
      <dgm:prSet/>
      <dgm:spPr/>
      <dgm:t>
        <a:bodyPr/>
        <a:lstStyle/>
        <a:p>
          <a:endParaRPr lang="id-ID"/>
        </a:p>
      </dgm:t>
    </dgm:pt>
    <dgm:pt modelId="{264A87CC-6B70-45F2-B594-8F6AB7C84D80}" type="sibTrans" cxnId="{B1DF5F50-337D-40FD-A139-83F69220D1CB}">
      <dgm:prSet/>
      <dgm:spPr>
        <a:solidFill>
          <a:schemeClr val="accent1">
            <a:lumMod val="75000"/>
            <a:alpha val="90000"/>
          </a:schemeClr>
        </a:solidFill>
      </dgm:spPr>
      <dgm:t>
        <a:bodyPr/>
        <a:lstStyle/>
        <a:p>
          <a:endParaRPr lang="id-ID"/>
        </a:p>
      </dgm:t>
    </dgm:pt>
    <dgm:pt modelId="{C028C122-CD53-4F5D-957E-22AE9C784DD0}">
      <dgm:prSet phldrT="[Text]"/>
      <dgm:spPr/>
      <dgm:t>
        <a:bodyPr/>
        <a:lstStyle/>
        <a:p>
          <a:r>
            <a:rPr lang="id-ID" b="1" dirty="0"/>
            <a:t>PENGUNDANGAN</a:t>
          </a:r>
        </a:p>
      </dgm:t>
    </dgm:pt>
    <dgm:pt modelId="{E3C90F1A-1C2E-478F-A6F0-444273EC1A8D}" type="parTrans" cxnId="{0A58F424-2349-45BD-8370-8ACB6564843C}">
      <dgm:prSet/>
      <dgm:spPr/>
      <dgm:t>
        <a:bodyPr/>
        <a:lstStyle/>
        <a:p>
          <a:endParaRPr lang="id-ID"/>
        </a:p>
      </dgm:t>
    </dgm:pt>
    <dgm:pt modelId="{CCFFD510-E358-4066-AF16-A2AECC7DE517}" type="sibTrans" cxnId="{0A58F424-2349-45BD-8370-8ACB6564843C}">
      <dgm:prSet/>
      <dgm:spPr/>
      <dgm:t>
        <a:bodyPr/>
        <a:lstStyle/>
        <a:p>
          <a:endParaRPr lang="id-ID"/>
        </a:p>
      </dgm:t>
    </dgm:pt>
    <dgm:pt modelId="{FD9E158E-C44D-452D-A950-CEDD0CA4C56D}">
      <dgm:prSet phldrT="[Text]"/>
      <dgm:spPr/>
      <dgm:t>
        <a:bodyPr/>
        <a:lstStyle/>
        <a:p>
          <a:r>
            <a:rPr lang="id-ID" b="1" dirty="0"/>
            <a:t>PEMBAHASAN</a:t>
          </a:r>
        </a:p>
      </dgm:t>
    </dgm:pt>
    <dgm:pt modelId="{92F6126E-E09B-4DD2-9B50-7268110BC6DB}" type="parTrans" cxnId="{52F4E92C-B22B-40FC-A51B-FDED9CD6C06A}">
      <dgm:prSet/>
      <dgm:spPr/>
      <dgm:t>
        <a:bodyPr/>
        <a:lstStyle/>
        <a:p>
          <a:endParaRPr lang="id-ID"/>
        </a:p>
      </dgm:t>
    </dgm:pt>
    <dgm:pt modelId="{682A1674-7E52-42D1-870B-DEC43F751173}" type="sibTrans" cxnId="{52F4E92C-B22B-40FC-A51B-FDED9CD6C06A}">
      <dgm:prSet/>
      <dgm:spPr>
        <a:solidFill>
          <a:schemeClr val="accent1">
            <a:lumMod val="75000"/>
            <a:alpha val="90000"/>
          </a:schemeClr>
        </a:solidFill>
      </dgm:spPr>
      <dgm:t>
        <a:bodyPr/>
        <a:lstStyle/>
        <a:p>
          <a:endParaRPr lang="id-ID"/>
        </a:p>
      </dgm:t>
    </dgm:pt>
    <dgm:pt modelId="{E84419E4-4E75-4DCE-A221-418FA3F4AF8E}" type="pres">
      <dgm:prSet presAssocID="{BF9657C1-5FC3-4839-8A07-54166B1053AF}" presName="outerComposite" presStyleCnt="0">
        <dgm:presLayoutVars>
          <dgm:chMax val="5"/>
          <dgm:dir/>
          <dgm:resizeHandles val="exact"/>
        </dgm:presLayoutVars>
      </dgm:prSet>
      <dgm:spPr/>
    </dgm:pt>
    <dgm:pt modelId="{3AC9CC4B-A56E-4790-BEB3-C2FF94984CEB}" type="pres">
      <dgm:prSet presAssocID="{BF9657C1-5FC3-4839-8A07-54166B1053AF}" presName="dummyMaxCanvas" presStyleCnt="0">
        <dgm:presLayoutVars/>
      </dgm:prSet>
      <dgm:spPr/>
    </dgm:pt>
    <dgm:pt modelId="{061C7D3F-CFB6-4B86-8441-00D9096F69B2}" type="pres">
      <dgm:prSet presAssocID="{BF9657C1-5FC3-4839-8A07-54166B1053AF}" presName="FiveNodes_1" presStyleLbl="node1" presStyleIdx="0" presStyleCnt="5" custLinFactNeighborX="0">
        <dgm:presLayoutVars>
          <dgm:bulletEnabled val="1"/>
        </dgm:presLayoutVars>
      </dgm:prSet>
      <dgm:spPr/>
    </dgm:pt>
    <dgm:pt modelId="{17EF6F49-7D38-4C21-829D-2732D33E6D90}" type="pres">
      <dgm:prSet presAssocID="{BF9657C1-5FC3-4839-8A07-54166B1053AF}" presName="FiveNodes_2" presStyleLbl="node1" presStyleIdx="1" presStyleCnt="5">
        <dgm:presLayoutVars>
          <dgm:bulletEnabled val="1"/>
        </dgm:presLayoutVars>
      </dgm:prSet>
      <dgm:spPr/>
    </dgm:pt>
    <dgm:pt modelId="{3772B072-69A5-4AE7-8E0B-50DB13A6BF7B}" type="pres">
      <dgm:prSet presAssocID="{BF9657C1-5FC3-4839-8A07-54166B1053AF}" presName="FiveNodes_3" presStyleLbl="node1" presStyleIdx="2" presStyleCnt="5">
        <dgm:presLayoutVars>
          <dgm:bulletEnabled val="1"/>
        </dgm:presLayoutVars>
      </dgm:prSet>
      <dgm:spPr/>
    </dgm:pt>
    <dgm:pt modelId="{D1FCC1EC-8BE4-4ECC-AC52-B7D60908DBF5}" type="pres">
      <dgm:prSet presAssocID="{BF9657C1-5FC3-4839-8A07-54166B1053AF}" presName="FiveNodes_4" presStyleLbl="node1" presStyleIdx="3" presStyleCnt="5">
        <dgm:presLayoutVars>
          <dgm:bulletEnabled val="1"/>
        </dgm:presLayoutVars>
      </dgm:prSet>
      <dgm:spPr/>
    </dgm:pt>
    <dgm:pt modelId="{2870C6CA-A2A4-43E5-9015-D2F22C4590FF}" type="pres">
      <dgm:prSet presAssocID="{BF9657C1-5FC3-4839-8A07-54166B1053AF}" presName="FiveNodes_5" presStyleLbl="node1" presStyleIdx="4" presStyleCnt="5">
        <dgm:presLayoutVars>
          <dgm:bulletEnabled val="1"/>
        </dgm:presLayoutVars>
      </dgm:prSet>
      <dgm:spPr/>
    </dgm:pt>
    <dgm:pt modelId="{AA377858-3888-4F40-A207-AAECE96E1191}" type="pres">
      <dgm:prSet presAssocID="{BF9657C1-5FC3-4839-8A07-54166B1053AF}" presName="FiveConn_1-2" presStyleLbl="fgAccFollowNode1" presStyleIdx="0" presStyleCnt="4">
        <dgm:presLayoutVars>
          <dgm:bulletEnabled val="1"/>
        </dgm:presLayoutVars>
      </dgm:prSet>
      <dgm:spPr/>
    </dgm:pt>
    <dgm:pt modelId="{00FBBA90-64D9-4BD1-98E1-8491C541D4B5}" type="pres">
      <dgm:prSet presAssocID="{BF9657C1-5FC3-4839-8A07-54166B1053AF}" presName="FiveConn_2-3" presStyleLbl="fgAccFollowNode1" presStyleIdx="1" presStyleCnt="4">
        <dgm:presLayoutVars>
          <dgm:bulletEnabled val="1"/>
        </dgm:presLayoutVars>
      </dgm:prSet>
      <dgm:spPr/>
    </dgm:pt>
    <dgm:pt modelId="{37C31626-12D8-4D06-BF61-64B418B2CCD9}" type="pres">
      <dgm:prSet presAssocID="{BF9657C1-5FC3-4839-8A07-54166B1053AF}" presName="FiveConn_3-4" presStyleLbl="fgAccFollowNode1" presStyleIdx="2" presStyleCnt="4">
        <dgm:presLayoutVars>
          <dgm:bulletEnabled val="1"/>
        </dgm:presLayoutVars>
      </dgm:prSet>
      <dgm:spPr/>
    </dgm:pt>
    <dgm:pt modelId="{95C8DEA8-BFF1-4976-BA1D-A7F86EAAABEC}" type="pres">
      <dgm:prSet presAssocID="{BF9657C1-5FC3-4839-8A07-54166B1053AF}" presName="FiveConn_4-5" presStyleLbl="fgAccFollowNode1" presStyleIdx="3" presStyleCnt="4">
        <dgm:presLayoutVars>
          <dgm:bulletEnabled val="1"/>
        </dgm:presLayoutVars>
      </dgm:prSet>
      <dgm:spPr/>
    </dgm:pt>
    <dgm:pt modelId="{7B67EDF4-82ED-4418-8E7D-B9BF3F6AB4DB}" type="pres">
      <dgm:prSet presAssocID="{BF9657C1-5FC3-4839-8A07-54166B1053AF}" presName="FiveNodes_1_text" presStyleLbl="node1" presStyleIdx="4" presStyleCnt="5">
        <dgm:presLayoutVars>
          <dgm:bulletEnabled val="1"/>
        </dgm:presLayoutVars>
      </dgm:prSet>
      <dgm:spPr/>
    </dgm:pt>
    <dgm:pt modelId="{9589EC62-A172-4359-BF56-AEA1DCC9075B}" type="pres">
      <dgm:prSet presAssocID="{BF9657C1-5FC3-4839-8A07-54166B1053AF}" presName="FiveNodes_2_text" presStyleLbl="node1" presStyleIdx="4" presStyleCnt="5">
        <dgm:presLayoutVars>
          <dgm:bulletEnabled val="1"/>
        </dgm:presLayoutVars>
      </dgm:prSet>
      <dgm:spPr/>
    </dgm:pt>
    <dgm:pt modelId="{801678A7-85EC-40C6-A81B-50E4DC2CADA2}" type="pres">
      <dgm:prSet presAssocID="{BF9657C1-5FC3-4839-8A07-54166B1053AF}" presName="FiveNodes_3_text" presStyleLbl="node1" presStyleIdx="4" presStyleCnt="5">
        <dgm:presLayoutVars>
          <dgm:bulletEnabled val="1"/>
        </dgm:presLayoutVars>
      </dgm:prSet>
      <dgm:spPr/>
    </dgm:pt>
    <dgm:pt modelId="{7133D552-8DBE-4C92-805B-BE4FB0E6AE92}" type="pres">
      <dgm:prSet presAssocID="{BF9657C1-5FC3-4839-8A07-54166B1053AF}" presName="FiveNodes_4_text" presStyleLbl="node1" presStyleIdx="4" presStyleCnt="5">
        <dgm:presLayoutVars>
          <dgm:bulletEnabled val="1"/>
        </dgm:presLayoutVars>
      </dgm:prSet>
      <dgm:spPr/>
    </dgm:pt>
    <dgm:pt modelId="{28C1F408-69E7-42D4-8B72-B2C630B5E66F}" type="pres">
      <dgm:prSet presAssocID="{BF9657C1-5FC3-4839-8A07-54166B1053AF}" presName="FiveNodes_5_text" presStyleLbl="node1" presStyleIdx="4" presStyleCnt="5">
        <dgm:presLayoutVars>
          <dgm:bulletEnabled val="1"/>
        </dgm:presLayoutVars>
      </dgm:prSet>
      <dgm:spPr/>
    </dgm:pt>
  </dgm:ptLst>
  <dgm:cxnLst>
    <dgm:cxn modelId="{0DD39C0A-CBB0-4A53-B640-0F9EE2E76D29}" type="presOf" srcId="{FD9E158E-C44D-452D-A950-CEDD0CA4C56D}" destId="{3772B072-69A5-4AE7-8E0B-50DB13A6BF7B}" srcOrd="0" destOrd="0" presId="urn:microsoft.com/office/officeart/2005/8/layout/vProcess5"/>
    <dgm:cxn modelId="{73D02C1F-D70E-45C7-BEA4-35F037CC6994}" type="presOf" srcId="{3E5209F2-E032-4280-AFEA-ED1183F1766D}" destId="{061C7D3F-CFB6-4B86-8441-00D9096F69B2}" srcOrd="0" destOrd="0" presId="urn:microsoft.com/office/officeart/2005/8/layout/vProcess5"/>
    <dgm:cxn modelId="{B9963123-0B1C-4297-AF0E-938DB6787C2E}" type="presOf" srcId="{B4D258D9-9468-45EB-A186-292178165EDD}" destId="{00FBBA90-64D9-4BD1-98E1-8491C541D4B5}" srcOrd="0" destOrd="0" presId="urn:microsoft.com/office/officeart/2005/8/layout/vProcess5"/>
    <dgm:cxn modelId="{0A58F424-2349-45BD-8370-8ACB6564843C}" srcId="{BF9657C1-5FC3-4839-8A07-54166B1053AF}" destId="{C028C122-CD53-4F5D-957E-22AE9C784DD0}" srcOrd="4" destOrd="0" parTransId="{E3C90F1A-1C2E-478F-A6F0-444273EC1A8D}" sibTransId="{CCFFD510-E358-4066-AF16-A2AECC7DE517}"/>
    <dgm:cxn modelId="{B2E3062A-CCEF-4AA6-A7AF-BAA104E566F8}" type="presOf" srcId="{BF9657C1-5FC3-4839-8A07-54166B1053AF}" destId="{E84419E4-4E75-4DCE-A221-418FA3F4AF8E}" srcOrd="0" destOrd="0" presId="urn:microsoft.com/office/officeart/2005/8/layout/vProcess5"/>
    <dgm:cxn modelId="{52F4E92C-B22B-40FC-A51B-FDED9CD6C06A}" srcId="{BF9657C1-5FC3-4839-8A07-54166B1053AF}" destId="{FD9E158E-C44D-452D-A950-CEDD0CA4C56D}" srcOrd="2" destOrd="0" parTransId="{92F6126E-E09B-4DD2-9B50-7268110BC6DB}" sibTransId="{682A1674-7E52-42D1-870B-DEC43F751173}"/>
    <dgm:cxn modelId="{010E1933-DBBF-48F2-90BF-9E8CD02EEA1B}" type="presOf" srcId="{C028C122-CD53-4F5D-957E-22AE9C784DD0}" destId="{2870C6CA-A2A4-43E5-9015-D2F22C4590FF}" srcOrd="0" destOrd="0" presId="urn:microsoft.com/office/officeart/2005/8/layout/vProcess5"/>
    <dgm:cxn modelId="{AEA4A535-EDE1-43B4-A5DD-B30D09CEB72E}" type="presOf" srcId="{DFEC564A-06E3-46A7-B3BC-60D19362C800}" destId="{17EF6F49-7D38-4C21-829D-2732D33E6D90}" srcOrd="0" destOrd="0" presId="urn:microsoft.com/office/officeart/2005/8/layout/vProcess5"/>
    <dgm:cxn modelId="{36C9A139-8481-49B4-ABC6-83F6D298CD44}" srcId="{BF9657C1-5FC3-4839-8A07-54166B1053AF}" destId="{3E5209F2-E032-4280-AFEA-ED1183F1766D}" srcOrd="0" destOrd="0" parTransId="{57BA4A0F-C091-4365-841E-B1464DDC95EC}" sibTransId="{22E2CCCE-6670-4DA7-B04A-46482D3DEF21}"/>
    <dgm:cxn modelId="{D478AE47-4396-4256-9D9B-1477324FD3D8}" type="presOf" srcId="{76E85CD8-61A5-4A66-BF05-38D937FC35FE}" destId="{7133D552-8DBE-4C92-805B-BE4FB0E6AE92}" srcOrd="1" destOrd="0" presId="urn:microsoft.com/office/officeart/2005/8/layout/vProcess5"/>
    <dgm:cxn modelId="{24ECBE4A-4053-4EBD-A8C0-12EB645DACEF}" type="presOf" srcId="{3E5209F2-E032-4280-AFEA-ED1183F1766D}" destId="{7B67EDF4-82ED-4418-8E7D-B9BF3F6AB4DB}" srcOrd="1" destOrd="0" presId="urn:microsoft.com/office/officeart/2005/8/layout/vProcess5"/>
    <dgm:cxn modelId="{B1DF5F50-337D-40FD-A139-83F69220D1CB}" srcId="{BF9657C1-5FC3-4839-8A07-54166B1053AF}" destId="{76E85CD8-61A5-4A66-BF05-38D937FC35FE}" srcOrd="3" destOrd="0" parTransId="{910DB973-07C3-48DE-B98D-A039AA31EDC5}" sibTransId="{264A87CC-6B70-45F2-B594-8F6AB7C84D80}"/>
    <dgm:cxn modelId="{C0235D74-2853-41CE-BE95-000049801B7A}" type="presOf" srcId="{DFEC564A-06E3-46A7-B3BC-60D19362C800}" destId="{9589EC62-A172-4359-BF56-AEA1DCC9075B}" srcOrd="1" destOrd="0" presId="urn:microsoft.com/office/officeart/2005/8/layout/vProcess5"/>
    <dgm:cxn modelId="{2B446C8B-7F0F-4FE3-BA2B-4C3D92DBFD35}" type="presOf" srcId="{C028C122-CD53-4F5D-957E-22AE9C784DD0}" destId="{28C1F408-69E7-42D4-8B72-B2C630B5E66F}" srcOrd="1" destOrd="0" presId="urn:microsoft.com/office/officeart/2005/8/layout/vProcess5"/>
    <dgm:cxn modelId="{94DA478F-E6BE-411D-B314-A80126ED2ED7}" srcId="{BF9657C1-5FC3-4839-8A07-54166B1053AF}" destId="{DFEC564A-06E3-46A7-B3BC-60D19362C800}" srcOrd="1" destOrd="0" parTransId="{00E1F19F-2B36-43DE-839E-306315AE141B}" sibTransId="{B4D258D9-9468-45EB-A186-292178165EDD}"/>
    <dgm:cxn modelId="{BCC95B95-3C53-4F9D-AF64-0384653C9997}" type="presOf" srcId="{FD9E158E-C44D-452D-A950-CEDD0CA4C56D}" destId="{801678A7-85EC-40C6-A81B-50E4DC2CADA2}" srcOrd="1" destOrd="0" presId="urn:microsoft.com/office/officeart/2005/8/layout/vProcess5"/>
    <dgm:cxn modelId="{D77CAF97-62A8-45E7-82D0-15FE63FD2D34}" type="presOf" srcId="{264A87CC-6B70-45F2-B594-8F6AB7C84D80}" destId="{95C8DEA8-BFF1-4976-BA1D-A7F86EAAABEC}" srcOrd="0" destOrd="0" presId="urn:microsoft.com/office/officeart/2005/8/layout/vProcess5"/>
    <dgm:cxn modelId="{4BDDC0B4-DF29-442E-BB42-CF577432CBA5}" type="presOf" srcId="{682A1674-7E52-42D1-870B-DEC43F751173}" destId="{37C31626-12D8-4D06-BF61-64B418B2CCD9}" srcOrd="0" destOrd="0" presId="urn:microsoft.com/office/officeart/2005/8/layout/vProcess5"/>
    <dgm:cxn modelId="{DD828DB5-CE6D-4A44-BC09-AB19BF8DC316}" type="presOf" srcId="{76E85CD8-61A5-4A66-BF05-38D937FC35FE}" destId="{D1FCC1EC-8BE4-4ECC-AC52-B7D60908DBF5}" srcOrd="0" destOrd="0" presId="urn:microsoft.com/office/officeart/2005/8/layout/vProcess5"/>
    <dgm:cxn modelId="{D8583BC7-611C-4053-A844-CDBCE0B90FD4}" type="presOf" srcId="{22E2CCCE-6670-4DA7-B04A-46482D3DEF21}" destId="{AA377858-3888-4F40-A207-AAECE96E1191}" srcOrd="0" destOrd="0" presId="urn:microsoft.com/office/officeart/2005/8/layout/vProcess5"/>
    <dgm:cxn modelId="{D7AD7767-6DCD-43E9-B2D1-3D299E92127C}" type="presParOf" srcId="{E84419E4-4E75-4DCE-A221-418FA3F4AF8E}" destId="{3AC9CC4B-A56E-4790-BEB3-C2FF94984CEB}" srcOrd="0" destOrd="0" presId="urn:microsoft.com/office/officeart/2005/8/layout/vProcess5"/>
    <dgm:cxn modelId="{4A728944-109A-4627-B05C-02DA87695D58}" type="presParOf" srcId="{E84419E4-4E75-4DCE-A221-418FA3F4AF8E}" destId="{061C7D3F-CFB6-4B86-8441-00D9096F69B2}" srcOrd="1" destOrd="0" presId="urn:microsoft.com/office/officeart/2005/8/layout/vProcess5"/>
    <dgm:cxn modelId="{E2948F05-81A9-4F91-8EE3-6F6C177CAC5C}" type="presParOf" srcId="{E84419E4-4E75-4DCE-A221-418FA3F4AF8E}" destId="{17EF6F49-7D38-4C21-829D-2732D33E6D90}" srcOrd="2" destOrd="0" presId="urn:microsoft.com/office/officeart/2005/8/layout/vProcess5"/>
    <dgm:cxn modelId="{EF3B09AB-903C-42CC-BED2-3F0C87AC5EC4}" type="presParOf" srcId="{E84419E4-4E75-4DCE-A221-418FA3F4AF8E}" destId="{3772B072-69A5-4AE7-8E0B-50DB13A6BF7B}" srcOrd="3" destOrd="0" presId="urn:microsoft.com/office/officeart/2005/8/layout/vProcess5"/>
    <dgm:cxn modelId="{7614F9DA-773E-4C1B-B3F5-63E2AA3ED341}" type="presParOf" srcId="{E84419E4-4E75-4DCE-A221-418FA3F4AF8E}" destId="{D1FCC1EC-8BE4-4ECC-AC52-B7D60908DBF5}" srcOrd="4" destOrd="0" presId="urn:microsoft.com/office/officeart/2005/8/layout/vProcess5"/>
    <dgm:cxn modelId="{1DAFE87B-AC9A-4C3C-9B91-1FB625061A31}" type="presParOf" srcId="{E84419E4-4E75-4DCE-A221-418FA3F4AF8E}" destId="{2870C6CA-A2A4-43E5-9015-D2F22C4590FF}" srcOrd="5" destOrd="0" presId="urn:microsoft.com/office/officeart/2005/8/layout/vProcess5"/>
    <dgm:cxn modelId="{C4908B2B-3B51-4BAB-928E-FA29068092E8}" type="presParOf" srcId="{E84419E4-4E75-4DCE-A221-418FA3F4AF8E}" destId="{AA377858-3888-4F40-A207-AAECE96E1191}" srcOrd="6" destOrd="0" presId="urn:microsoft.com/office/officeart/2005/8/layout/vProcess5"/>
    <dgm:cxn modelId="{9F21C8A7-113F-4155-AF24-1881F451B777}" type="presParOf" srcId="{E84419E4-4E75-4DCE-A221-418FA3F4AF8E}" destId="{00FBBA90-64D9-4BD1-98E1-8491C541D4B5}" srcOrd="7" destOrd="0" presId="urn:microsoft.com/office/officeart/2005/8/layout/vProcess5"/>
    <dgm:cxn modelId="{C4E19216-6795-452D-A8F7-C3ED3583DFA6}" type="presParOf" srcId="{E84419E4-4E75-4DCE-A221-418FA3F4AF8E}" destId="{37C31626-12D8-4D06-BF61-64B418B2CCD9}" srcOrd="8" destOrd="0" presId="urn:microsoft.com/office/officeart/2005/8/layout/vProcess5"/>
    <dgm:cxn modelId="{2E0FCCC1-A81C-4689-9F2B-7A104197B273}" type="presParOf" srcId="{E84419E4-4E75-4DCE-A221-418FA3F4AF8E}" destId="{95C8DEA8-BFF1-4976-BA1D-A7F86EAAABEC}" srcOrd="9" destOrd="0" presId="urn:microsoft.com/office/officeart/2005/8/layout/vProcess5"/>
    <dgm:cxn modelId="{F3861C91-6234-41AB-8F72-1EF1D54CD9B5}" type="presParOf" srcId="{E84419E4-4E75-4DCE-A221-418FA3F4AF8E}" destId="{7B67EDF4-82ED-4418-8E7D-B9BF3F6AB4DB}" srcOrd="10" destOrd="0" presId="urn:microsoft.com/office/officeart/2005/8/layout/vProcess5"/>
    <dgm:cxn modelId="{A4813BFB-4CD0-4423-9A47-997C47CF024A}" type="presParOf" srcId="{E84419E4-4E75-4DCE-A221-418FA3F4AF8E}" destId="{9589EC62-A172-4359-BF56-AEA1DCC9075B}" srcOrd="11" destOrd="0" presId="urn:microsoft.com/office/officeart/2005/8/layout/vProcess5"/>
    <dgm:cxn modelId="{D9C4B550-3694-404F-A8C8-D55B7306D08E}" type="presParOf" srcId="{E84419E4-4E75-4DCE-A221-418FA3F4AF8E}" destId="{801678A7-85EC-40C6-A81B-50E4DC2CADA2}" srcOrd="12" destOrd="0" presId="urn:microsoft.com/office/officeart/2005/8/layout/vProcess5"/>
    <dgm:cxn modelId="{8A50B8A7-14CE-4152-A2B9-999610334C1A}" type="presParOf" srcId="{E84419E4-4E75-4DCE-A221-418FA3F4AF8E}" destId="{7133D552-8DBE-4C92-805B-BE4FB0E6AE92}" srcOrd="13" destOrd="0" presId="urn:microsoft.com/office/officeart/2005/8/layout/vProcess5"/>
    <dgm:cxn modelId="{BF40D0C3-D4A2-492D-B06B-8C13702432BA}" type="presParOf" srcId="{E84419E4-4E75-4DCE-A221-418FA3F4AF8E}" destId="{28C1F408-69E7-42D4-8B72-B2C630B5E66F}" srcOrd="14" destOrd="0" presId="urn:microsoft.com/office/officeart/2005/8/layout/vProcess5"/>
  </dgm:cxnLst>
  <dgm:bg>
    <a:solidFill>
      <a:schemeClr val="accent6">
        <a:lumMod val="40000"/>
        <a:lumOff val="60000"/>
      </a:schemeClr>
    </a:solidFill>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61C7D3F-CFB6-4B86-8441-00D9096F69B2}">
      <dsp:nvSpPr>
        <dsp:cNvPr id="0" name=""/>
        <dsp:cNvSpPr/>
      </dsp:nvSpPr>
      <dsp:spPr>
        <a:xfrm>
          <a:off x="0" y="0"/>
          <a:ext cx="6193722" cy="765425"/>
        </a:xfrm>
        <a:prstGeom prst="roundRect">
          <a:avLst>
            <a:gd name="adj" fmla="val 10000"/>
          </a:avLst>
        </a:prstGeom>
        <a:solidFill>
          <a:schemeClr val="lt1">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0">
          <a:noAutofit/>
        </a:bodyPr>
        <a:lstStyle/>
        <a:p>
          <a:pPr marL="0" lvl="0" indent="0" algn="l" defTabSz="1422400">
            <a:lnSpc>
              <a:spcPct val="90000"/>
            </a:lnSpc>
            <a:spcBef>
              <a:spcPct val="0"/>
            </a:spcBef>
            <a:spcAft>
              <a:spcPct val="35000"/>
            </a:spcAft>
            <a:buNone/>
          </a:pPr>
          <a:r>
            <a:rPr lang="id-ID" sz="3200" b="1" kern="1200" dirty="0"/>
            <a:t>PERENCANAAN</a:t>
          </a:r>
        </a:p>
      </dsp:txBody>
      <dsp:txXfrm>
        <a:off x="22419" y="22419"/>
        <a:ext cx="5278213" cy="720587"/>
      </dsp:txXfrm>
    </dsp:sp>
    <dsp:sp modelId="{17EF6F49-7D38-4C21-829D-2732D33E6D90}">
      <dsp:nvSpPr>
        <dsp:cNvPr id="0" name=""/>
        <dsp:cNvSpPr/>
      </dsp:nvSpPr>
      <dsp:spPr>
        <a:xfrm>
          <a:off x="462518" y="871734"/>
          <a:ext cx="6193722" cy="765425"/>
        </a:xfrm>
        <a:prstGeom prst="roundRect">
          <a:avLst>
            <a:gd name="adj" fmla="val 10000"/>
          </a:avLst>
        </a:prstGeom>
        <a:solidFill>
          <a:schemeClr val="lt1">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0">
          <a:noAutofit/>
        </a:bodyPr>
        <a:lstStyle/>
        <a:p>
          <a:pPr marL="0" lvl="0" indent="0" algn="l" defTabSz="1422400">
            <a:lnSpc>
              <a:spcPct val="90000"/>
            </a:lnSpc>
            <a:spcBef>
              <a:spcPct val="0"/>
            </a:spcBef>
            <a:spcAft>
              <a:spcPct val="35000"/>
            </a:spcAft>
            <a:buNone/>
          </a:pPr>
          <a:r>
            <a:rPr lang="id-ID" sz="3200" b="1" kern="1200" dirty="0"/>
            <a:t>PENYUSUNAN</a:t>
          </a:r>
        </a:p>
      </dsp:txBody>
      <dsp:txXfrm>
        <a:off x="484937" y="894153"/>
        <a:ext cx="5188839" cy="720587"/>
      </dsp:txXfrm>
    </dsp:sp>
    <dsp:sp modelId="{3772B072-69A5-4AE7-8E0B-50DB13A6BF7B}">
      <dsp:nvSpPr>
        <dsp:cNvPr id="0" name=""/>
        <dsp:cNvSpPr/>
      </dsp:nvSpPr>
      <dsp:spPr>
        <a:xfrm>
          <a:off x="925036" y="1743469"/>
          <a:ext cx="6193722" cy="765425"/>
        </a:xfrm>
        <a:prstGeom prst="roundRect">
          <a:avLst>
            <a:gd name="adj" fmla="val 10000"/>
          </a:avLst>
        </a:prstGeom>
        <a:solidFill>
          <a:schemeClr val="lt1">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129540" tIns="129540" rIns="129540" bIns="129540" numCol="1" spcCol="1270" anchor="ctr" anchorCtr="0">
          <a:noAutofit/>
        </a:bodyPr>
        <a:lstStyle/>
        <a:p>
          <a:pPr marL="0" lvl="0" indent="0" algn="l" defTabSz="1511300">
            <a:lnSpc>
              <a:spcPct val="90000"/>
            </a:lnSpc>
            <a:spcBef>
              <a:spcPct val="0"/>
            </a:spcBef>
            <a:spcAft>
              <a:spcPct val="35000"/>
            </a:spcAft>
            <a:buNone/>
          </a:pPr>
          <a:r>
            <a:rPr lang="id-ID" sz="3400" b="1" kern="1200" dirty="0"/>
            <a:t>PEMBAHASAN</a:t>
          </a:r>
        </a:p>
      </dsp:txBody>
      <dsp:txXfrm>
        <a:off x="947455" y="1765888"/>
        <a:ext cx="5188839" cy="720587"/>
      </dsp:txXfrm>
    </dsp:sp>
    <dsp:sp modelId="{D1FCC1EC-8BE4-4ECC-AC52-B7D60908DBF5}">
      <dsp:nvSpPr>
        <dsp:cNvPr id="0" name=""/>
        <dsp:cNvSpPr/>
      </dsp:nvSpPr>
      <dsp:spPr>
        <a:xfrm>
          <a:off x="1387554" y="2615204"/>
          <a:ext cx="6193722" cy="765425"/>
        </a:xfrm>
        <a:prstGeom prst="roundRect">
          <a:avLst>
            <a:gd name="adj" fmla="val 10000"/>
          </a:avLst>
        </a:prstGeom>
        <a:solidFill>
          <a:schemeClr val="lt1">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129540" tIns="129540" rIns="129540" bIns="129540" numCol="1" spcCol="1270" anchor="ctr" anchorCtr="0">
          <a:noAutofit/>
        </a:bodyPr>
        <a:lstStyle/>
        <a:p>
          <a:pPr marL="0" lvl="0" indent="0" algn="l" defTabSz="1511300">
            <a:lnSpc>
              <a:spcPct val="90000"/>
            </a:lnSpc>
            <a:spcBef>
              <a:spcPct val="0"/>
            </a:spcBef>
            <a:spcAft>
              <a:spcPct val="35000"/>
            </a:spcAft>
            <a:buNone/>
          </a:pPr>
          <a:r>
            <a:rPr lang="id-ID" sz="3400" b="1" kern="1200" dirty="0"/>
            <a:t>PENETAPAN</a:t>
          </a:r>
        </a:p>
      </dsp:txBody>
      <dsp:txXfrm>
        <a:off x="1409973" y="2637623"/>
        <a:ext cx="5188839" cy="720587"/>
      </dsp:txXfrm>
    </dsp:sp>
    <dsp:sp modelId="{2870C6CA-A2A4-43E5-9015-D2F22C4590FF}">
      <dsp:nvSpPr>
        <dsp:cNvPr id="0" name=""/>
        <dsp:cNvSpPr/>
      </dsp:nvSpPr>
      <dsp:spPr>
        <a:xfrm>
          <a:off x="1850073" y="3486939"/>
          <a:ext cx="6193722" cy="765425"/>
        </a:xfrm>
        <a:prstGeom prst="roundRect">
          <a:avLst>
            <a:gd name="adj" fmla="val 10000"/>
          </a:avLst>
        </a:prstGeom>
        <a:solidFill>
          <a:schemeClr val="lt1">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129540" tIns="129540" rIns="129540" bIns="129540" numCol="1" spcCol="1270" anchor="ctr" anchorCtr="0">
          <a:noAutofit/>
        </a:bodyPr>
        <a:lstStyle/>
        <a:p>
          <a:pPr marL="0" lvl="0" indent="0" algn="l" defTabSz="1511300">
            <a:lnSpc>
              <a:spcPct val="90000"/>
            </a:lnSpc>
            <a:spcBef>
              <a:spcPct val="0"/>
            </a:spcBef>
            <a:spcAft>
              <a:spcPct val="35000"/>
            </a:spcAft>
            <a:buNone/>
          </a:pPr>
          <a:r>
            <a:rPr lang="id-ID" sz="3400" b="1" kern="1200" dirty="0"/>
            <a:t>PENGUNDANGAN</a:t>
          </a:r>
        </a:p>
      </dsp:txBody>
      <dsp:txXfrm>
        <a:off x="1872492" y="3509358"/>
        <a:ext cx="5188839" cy="720587"/>
      </dsp:txXfrm>
    </dsp:sp>
    <dsp:sp modelId="{AA377858-3888-4F40-A207-AAECE96E1191}">
      <dsp:nvSpPr>
        <dsp:cNvPr id="0" name=""/>
        <dsp:cNvSpPr/>
      </dsp:nvSpPr>
      <dsp:spPr>
        <a:xfrm>
          <a:off x="5696196" y="559185"/>
          <a:ext cx="497526" cy="497526"/>
        </a:xfrm>
        <a:prstGeom prst="downArrow">
          <a:avLst>
            <a:gd name="adj1" fmla="val 55000"/>
            <a:gd name="adj2" fmla="val 45000"/>
          </a:avLst>
        </a:prstGeom>
        <a:solidFill>
          <a:schemeClr val="accent1">
            <a:lumMod val="75000"/>
            <a:alpha val="90000"/>
          </a:schemeClr>
        </a:solidFill>
        <a:ln w="12700" cap="rnd" cmpd="sng" algn="ctr">
          <a:solidFill>
            <a:schemeClr val="accent6">
              <a:alpha val="90000"/>
              <a:hueOff val="0"/>
              <a:satOff val="0"/>
              <a:lumOff val="0"/>
              <a:alphaOff val="0"/>
            </a:schemeClr>
          </a:solidFill>
          <a:prstDash val="solid"/>
        </a:ln>
        <a:effectLst/>
        <a:scene3d>
          <a:camera prst="orthographicFront"/>
          <a:lightRig rig="chilly" dir="t"/>
        </a:scene3d>
        <a:sp3d z="12700" extrusionH="1700" prstMaterial="dkEdge">
          <a:bevelT w="25400" h="6350" prst="softRound"/>
          <a:bevelB w="0" h="0" prst="convex"/>
        </a:sp3d>
      </dsp:spPr>
      <dsp:style>
        <a:lnRef idx="1">
          <a:scrgbClr r="0" g="0" b="0"/>
        </a:lnRef>
        <a:fillRef idx="1">
          <a:scrgbClr r="0" g="0" b="0"/>
        </a:fillRef>
        <a:effectRef idx="0">
          <a:scrgbClr r="0" g="0" b="0"/>
        </a:effectRef>
        <a:fontRef idx="minor"/>
      </dsp:style>
      <dsp:txBody>
        <a:bodyPr spcFirstLastPara="0" vert="horz" wrap="square" lIns="29210" tIns="29210" rIns="29210" bIns="29210" numCol="1" spcCol="1270" anchor="ctr" anchorCtr="0">
          <a:noAutofit/>
        </a:bodyPr>
        <a:lstStyle/>
        <a:p>
          <a:pPr marL="0" lvl="0" indent="0" algn="ctr" defTabSz="1022350">
            <a:lnSpc>
              <a:spcPct val="90000"/>
            </a:lnSpc>
            <a:spcBef>
              <a:spcPct val="0"/>
            </a:spcBef>
            <a:spcAft>
              <a:spcPct val="35000"/>
            </a:spcAft>
            <a:buNone/>
          </a:pPr>
          <a:endParaRPr lang="id-ID" sz="2300" kern="1200"/>
        </a:p>
      </dsp:txBody>
      <dsp:txXfrm>
        <a:off x="5808139" y="559185"/>
        <a:ext cx="273640" cy="374388"/>
      </dsp:txXfrm>
    </dsp:sp>
    <dsp:sp modelId="{00FBBA90-64D9-4BD1-98E1-8491C541D4B5}">
      <dsp:nvSpPr>
        <dsp:cNvPr id="0" name=""/>
        <dsp:cNvSpPr/>
      </dsp:nvSpPr>
      <dsp:spPr>
        <a:xfrm>
          <a:off x="6158714" y="1430920"/>
          <a:ext cx="497526" cy="497526"/>
        </a:xfrm>
        <a:prstGeom prst="downArrow">
          <a:avLst>
            <a:gd name="adj1" fmla="val 55000"/>
            <a:gd name="adj2" fmla="val 45000"/>
          </a:avLst>
        </a:prstGeom>
        <a:solidFill>
          <a:schemeClr val="accent1">
            <a:lumMod val="75000"/>
            <a:alpha val="90000"/>
          </a:schemeClr>
        </a:solidFill>
        <a:ln w="12700" cap="rnd" cmpd="sng" algn="ctr">
          <a:solidFill>
            <a:schemeClr val="accent6">
              <a:alpha val="90000"/>
              <a:hueOff val="0"/>
              <a:satOff val="0"/>
              <a:lumOff val="0"/>
              <a:alphaOff val="0"/>
            </a:schemeClr>
          </a:solidFill>
          <a:prstDash val="solid"/>
        </a:ln>
        <a:effectLst/>
        <a:scene3d>
          <a:camera prst="orthographicFront"/>
          <a:lightRig rig="chilly" dir="t"/>
        </a:scene3d>
        <a:sp3d z="12700" extrusionH="1700" prstMaterial="dkEdge">
          <a:bevelT w="25400" h="6350" prst="softRound"/>
          <a:bevelB w="0" h="0" prst="convex"/>
        </a:sp3d>
      </dsp:spPr>
      <dsp:style>
        <a:lnRef idx="1">
          <a:scrgbClr r="0" g="0" b="0"/>
        </a:lnRef>
        <a:fillRef idx="1">
          <a:scrgbClr r="0" g="0" b="0"/>
        </a:fillRef>
        <a:effectRef idx="0">
          <a:scrgbClr r="0" g="0" b="0"/>
        </a:effectRef>
        <a:fontRef idx="minor"/>
      </dsp:style>
      <dsp:txBody>
        <a:bodyPr spcFirstLastPara="0" vert="horz" wrap="square" lIns="29210" tIns="29210" rIns="29210" bIns="29210" numCol="1" spcCol="1270" anchor="ctr" anchorCtr="0">
          <a:noAutofit/>
        </a:bodyPr>
        <a:lstStyle/>
        <a:p>
          <a:pPr marL="0" lvl="0" indent="0" algn="ctr" defTabSz="1022350">
            <a:lnSpc>
              <a:spcPct val="90000"/>
            </a:lnSpc>
            <a:spcBef>
              <a:spcPct val="0"/>
            </a:spcBef>
            <a:spcAft>
              <a:spcPct val="35000"/>
            </a:spcAft>
            <a:buNone/>
          </a:pPr>
          <a:endParaRPr lang="id-ID" sz="2300" kern="1200"/>
        </a:p>
      </dsp:txBody>
      <dsp:txXfrm>
        <a:off x="6270657" y="1430920"/>
        <a:ext cx="273640" cy="374388"/>
      </dsp:txXfrm>
    </dsp:sp>
    <dsp:sp modelId="{37C31626-12D8-4D06-BF61-64B418B2CCD9}">
      <dsp:nvSpPr>
        <dsp:cNvPr id="0" name=""/>
        <dsp:cNvSpPr/>
      </dsp:nvSpPr>
      <dsp:spPr>
        <a:xfrm>
          <a:off x="6621232" y="2289898"/>
          <a:ext cx="497526" cy="497526"/>
        </a:xfrm>
        <a:prstGeom prst="downArrow">
          <a:avLst>
            <a:gd name="adj1" fmla="val 55000"/>
            <a:gd name="adj2" fmla="val 45000"/>
          </a:avLst>
        </a:prstGeom>
        <a:solidFill>
          <a:schemeClr val="accent1">
            <a:lumMod val="75000"/>
            <a:alpha val="90000"/>
          </a:schemeClr>
        </a:solidFill>
        <a:ln w="12700" cap="rnd" cmpd="sng" algn="ctr">
          <a:solidFill>
            <a:schemeClr val="accent6">
              <a:alpha val="90000"/>
              <a:hueOff val="0"/>
              <a:satOff val="0"/>
              <a:lumOff val="0"/>
              <a:alphaOff val="0"/>
            </a:schemeClr>
          </a:solidFill>
          <a:prstDash val="solid"/>
        </a:ln>
        <a:effectLst/>
        <a:scene3d>
          <a:camera prst="orthographicFront"/>
          <a:lightRig rig="chilly" dir="t"/>
        </a:scene3d>
        <a:sp3d z="12700" extrusionH="1700" prstMaterial="dkEdge">
          <a:bevelT w="25400" h="6350" prst="softRound"/>
          <a:bevelB w="0" h="0" prst="convex"/>
        </a:sp3d>
      </dsp:spPr>
      <dsp:style>
        <a:lnRef idx="1">
          <a:scrgbClr r="0" g="0" b="0"/>
        </a:lnRef>
        <a:fillRef idx="1">
          <a:scrgbClr r="0" g="0" b="0"/>
        </a:fillRef>
        <a:effectRef idx="0">
          <a:scrgbClr r="0" g="0" b="0"/>
        </a:effectRef>
        <a:fontRef idx="minor"/>
      </dsp:style>
      <dsp:txBody>
        <a:bodyPr spcFirstLastPara="0" vert="horz" wrap="square" lIns="29210" tIns="29210" rIns="29210" bIns="29210" numCol="1" spcCol="1270" anchor="ctr" anchorCtr="0">
          <a:noAutofit/>
        </a:bodyPr>
        <a:lstStyle/>
        <a:p>
          <a:pPr marL="0" lvl="0" indent="0" algn="ctr" defTabSz="1022350">
            <a:lnSpc>
              <a:spcPct val="90000"/>
            </a:lnSpc>
            <a:spcBef>
              <a:spcPct val="0"/>
            </a:spcBef>
            <a:spcAft>
              <a:spcPct val="35000"/>
            </a:spcAft>
            <a:buNone/>
          </a:pPr>
          <a:endParaRPr lang="id-ID" sz="2300" kern="1200"/>
        </a:p>
      </dsp:txBody>
      <dsp:txXfrm>
        <a:off x="6733175" y="2289898"/>
        <a:ext cx="273640" cy="374388"/>
      </dsp:txXfrm>
    </dsp:sp>
    <dsp:sp modelId="{95C8DEA8-BFF1-4976-BA1D-A7F86EAAABEC}">
      <dsp:nvSpPr>
        <dsp:cNvPr id="0" name=""/>
        <dsp:cNvSpPr/>
      </dsp:nvSpPr>
      <dsp:spPr>
        <a:xfrm>
          <a:off x="7083751" y="3170138"/>
          <a:ext cx="497526" cy="497526"/>
        </a:xfrm>
        <a:prstGeom prst="downArrow">
          <a:avLst>
            <a:gd name="adj1" fmla="val 55000"/>
            <a:gd name="adj2" fmla="val 45000"/>
          </a:avLst>
        </a:prstGeom>
        <a:solidFill>
          <a:schemeClr val="accent1">
            <a:lumMod val="75000"/>
            <a:alpha val="90000"/>
          </a:schemeClr>
        </a:solidFill>
        <a:ln w="12700" cap="rnd" cmpd="sng" algn="ctr">
          <a:solidFill>
            <a:schemeClr val="accent6">
              <a:alpha val="90000"/>
              <a:hueOff val="0"/>
              <a:satOff val="0"/>
              <a:lumOff val="0"/>
              <a:alphaOff val="0"/>
            </a:schemeClr>
          </a:solidFill>
          <a:prstDash val="solid"/>
        </a:ln>
        <a:effectLst/>
        <a:scene3d>
          <a:camera prst="orthographicFront"/>
          <a:lightRig rig="chilly" dir="t"/>
        </a:scene3d>
        <a:sp3d z="12700" extrusionH="1700" prstMaterial="dkEdge">
          <a:bevelT w="25400" h="6350" prst="softRound"/>
          <a:bevelB w="0" h="0" prst="convex"/>
        </a:sp3d>
      </dsp:spPr>
      <dsp:style>
        <a:lnRef idx="1">
          <a:scrgbClr r="0" g="0" b="0"/>
        </a:lnRef>
        <a:fillRef idx="1">
          <a:scrgbClr r="0" g="0" b="0"/>
        </a:fillRef>
        <a:effectRef idx="0">
          <a:scrgbClr r="0" g="0" b="0"/>
        </a:effectRef>
        <a:fontRef idx="minor"/>
      </dsp:style>
      <dsp:txBody>
        <a:bodyPr spcFirstLastPara="0" vert="horz" wrap="square" lIns="29210" tIns="29210" rIns="29210" bIns="29210" numCol="1" spcCol="1270" anchor="ctr" anchorCtr="0">
          <a:noAutofit/>
        </a:bodyPr>
        <a:lstStyle/>
        <a:p>
          <a:pPr marL="0" lvl="0" indent="0" algn="ctr" defTabSz="1022350">
            <a:lnSpc>
              <a:spcPct val="90000"/>
            </a:lnSpc>
            <a:spcBef>
              <a:spcPct val="0"/>
            </a:spcBef>
            <a:spcAft>
              <a:spcPct val="35000"/>
            </a:spcAft>
            <a:buNone/>
          </a:pPr>
          <a:endParaRPr lang="id-ID" sz="2300" kern="1200"/>
        </a:p>
      </dsp:txBody>
      <dsp:txXfrm>
        <a:off x="7195694" y="3170138"/>
        <a:ext cx="273640" cy="374388"/>
      </dsp:txXfrm>
    </dsp:sp>
  </dsp:spTree>
</dsp:drawing>
</file>

<file path=ppt/diagrams/layout1.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quickStyle1.xml><?xml version="1.0" encoding="utf-8"?>
<dgm:styleDef xmlns:dgm="http://schemas.openxmlformats.org/drawingml/2006/diagram" xmlns:a="http://schemas.openxmlformats.org/drawingml/2006/main" uniqueId="urn:microsoft.com/office/officeart/2005/8/quickstyle/3d4">
  <dgm:title val=""/>
  <dgm:desc val=""/>
  <dgm:catLst>
    <dgm:cat type="3D" pri="11400"/>
  </dgm:catLst>
  <dgm:scene3d>
    <a:camera prst="orthographicFront"/>
    <a:lightRig rig="threePt" dir="t"/>
  </dgm:scene3d>
  <dgm:styleLbl name="node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ven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lightRig rig="chilly" dir="t"/>
    </dgm:scene3d>
    <dgm:sp3d prstMaterial="translucentPowder">
      <a:bevelT w="127000" h="25400" prst="softRound"/>
    </dgm:sp3d>
    <dgm:txPr/>
    <dgm:style>
      <a:lnRef idx="1">
        <a:scrgbClr r="0" g="0" b="0"/>
      </a:lnRef>
      <a:fillRef idx="1">
        <a:scrgbClr r="0" g="0" b="0"/>
      </a:fillRef>
      <a:effectRef idx="0">
        <a:scrgbClr r="0" g="0" b="0"/>
      </a:effectRef>
      <a:fontRef idx="minor">
        <a:schemeClr val="lt1"/>
      </a:fontRef>
    </dgm:style>
  </dgm:styleLbl>
  <dgm:styleLbl name="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4">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fgImgPlace1">
    <dgm:scene3d>
      <a:camera prst="orthographicFront"/>
      <a:lightRig rig="chilly" dir="t"/>
    </dgm:scene3d>
    <dgm:sp3d z="12700" extrusionH="12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alignImgPlac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bgImgPlace1">
    <dgm:scene3d>
      <a:camera prst="orthographicFront"/>
      <a:lightRig rig="chilly" dir="t"/>
    </dgm:scene3d>
    <dgm:sp3d z="-257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chilly" dir="t"/>
    </dgm:scene3d>
    <dgm:sp3d z="-70000" extrusionH="1700" prstMaterial="translucentPowder">
      <a:bevelT w="25400" h="6350" prst="softRound"/>
      <a:bevelB w="0" h="0" prst="convex"/>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bgSibTrans2D1">
    <dgm:scene3d>
      <a:camera prst="orthographicFront"/>
      <a:lightRig rig="chilly" dir="t"/>
    </dgm:scene3d>
    <dgm:sp3d z="-25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sibTrans1D1">
    <dgm:scene3d>
      <a:camera prst="orthographicFront"/>
      <a:lightRig rig="chilly"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chilly"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parChTrans2D1">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2">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3">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4">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1D1">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con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1">
    <dgm:scene3d>
      <a:camera prst="orthographicFront"/>
      <a:lightRig rig="chilly" dir="t"/>
    </dgm:scene3d>
    <dgm:sp3d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trAlignAcc1">
    <dgm:scene3d>
      <a:camera prst="orthographicFront"/>
      <a:lightRig rig="chilly" dir="t"/>
    </dgm:scene3d>
    <dgm:sp3d prstMaterial="dkEdge">
      <a:bevelT w="127000" h="25400"/>
    </dgm:sp3d>
    <dgm:txPr/>
    <dgm:style>
      <a:lnRef idx="1">
        <a:scrgbClr r="0" g="0" b="0"/>
      </a:lnRef>
      <a:fillRef idx="1">
        <a:scrgbClr r="0" g="0" b="0"/>
      </a:fillRef>
      <a:effectRef idx="0">
        <a:scrgbClr r="0" g="0" b="0"/>
      </a:effectRef>
      <a:fontRef idx="minor">
        <a:schemeClr val="lt1"/>
      </a:fontRef>
    </dgm:style>
  </dgm:styleLbl>
  <dgm:styleLbl name="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AlignAcc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0">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2">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3">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4">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dkBgShp">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trBgShp">
    <dgm:scene3d>
      <a:camera prst="orthographicFront"/>
      <a:lightRig rig="chilly"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5B9E07F-432A-419E-94F3-B5E3296E73D3}" type="datetimeFigureOut">
              <a:rPr lang="en-US" smtClean="0"/>
              <a:t>5/22/2025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5B560CF-A8BF-492B-A4C3-0FB5E3E0B416}" type="slidenum">
              <a:rPr lang="en-US" smtClean="0"/>
              <a:t>‹#›</a:t>
            </a:fld>
            <a:endParaRPr lang="en-US"/>
          </a:p>
        </p:txBody>
      </p:sp>
    </p:spTree>
    <p:extLst>
      <p:ext uri="{BB962C8B-B14F-4D97-AF65-F5344CB8AC3E}">
        <p14:creationId xmlns:p14="http://schemas.microsoft.com/office/powerpoint/2010/main" val="339741988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529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id-ID"/>
          </a:p>
        </p:txBody>
      </p:sp>
      <p:sp>
        <p:nvSpPr>
          <p:cNvPr id="23556" name="Slide Number Placeholder 3"/>
          <p:cNvSpPr>
            <a:spLocks noGrp="1"/>
          </p:cNvSpPr>
          <p:nvPr>
            <p:ph type="sldNum" sz="quarter" idx="5"/>
          </p:nvPr>
        </p:nvSpPr>
        <p:spPr bwMode="auto"/>
        <p:txBody>
          <a:bodyPr/>
          <a:lstStyle>
            <a:lvl1pPr eaLnBrk="0" hangingPunct="0">
              <a:defRPr>
                <a:solidFill>
                  <a:schemeClr val="tx1"/>
                </a:solidFill>
                <a:latin typeface="Calibri" panose="020F0502020204030204" pitchFamily="34" charset="0"/>
                <a:cs typeface="Arial" panose="020B0604020202020204" pitchFamily="34" charset="0"/>
              </a:defRPr>
            </a:lvl1pPr>
            <a:lvl2pPr marL="747705" indent="-287579" eaLnBrk="0" hangingPunct="0">
              <a:defRPr>
                <a:solidFill>
                  <a:schemeClr val="tx1"/>
                </a:solidFill>
                <a:latin typeface="Calibri" panose="020F0502020204030204" pitchFamily="34" charset="0"/>
                <a:cs typeface="Arial" panose="020B0604020202020204" pitchFamily="34" charset="0"/>
              </a:defRPr>
            </a:lvl2pPr>
            <a:lvl3pPr marL="1150315" indent="-230063" eaLnBrk="0" hangingPunct="0">
              <a:defRPr>
                <a:solidFill>
                  <a:schemeClr val="tx1"/>
                </a:solidFill>
                <a:latin typeface="Calibri" panose="020F0502020204030204" pitchFamily="34" charset="0"/>
                <a:cs typeface="Arial" panose="020B0604020202020204" pitchFamily="34" charset="0"/>
              </a:defRPr>
            </a:lvl3pPr>
            <a:lvl4pPr marL="1610441" indent="-230063" eaLnBrk="0" hangingPunct="0">
              <a:defRPr>
                <a:solidFill>
                  <a:schemeClr val="tx1"/>
                </a:solidFill>
                <a:latin typeface="Calibri" panose="020F0502020204030204" pitchFamily="34" charset="0"/>
                <a:cs typeface="Arial" panose="020B0604020202020204" pitchFamily="34" charset="0"/>
              </a:defRPr>
            </a:lvl4pPr>
            <a:lvl5pPr marL="2070567" indent="-230063" eaLnBrk="0" hangingPunct="0">
              <a:defRPr>
                <a:solidFill>
                  <a:schemeClr val="tx1"/>
                </a:solidFill>
                <a:latin typeface="Calibri" panose="020F0502020204030204" pitchFamily="34" charset="0"/>
                <a:cs typeface="Arial" panose="020B0604020202020204" pitchFamily="34" charset="0"/>
              </a:defRPr>
            </a:lvl5pPr>
            <a:lvl6pPr marL="2530693" indent="-230063"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90820" indent="-230063"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50946" indent="-230063"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911072" indent="-230063"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eaLnBrk="1" hangingPunct="1"/>
            <a:fld id="{42F7BD86-3A4F-47C1-9453-BDE096992E27}" type="slidenum">
              <a:rPr lang="id-ID" altLang="id-ID"/>
              <a:pPr eaLnBrk="1" hangingPunct="1"/>
              <a:t>2</a:t>
            </a:fld>
            <a:endParaRPr lang="id-ID" altLang="id-ID"/>
          </a:p>
        </p:txBody>
      </p:sp>
    </p:spTree>
    <p:extLst>
      <p:ext uri="{BB962C8B-B14F-4D97-AF65-F5344CB8AC3E}">
        <p14:creationId xmlns:p14="http://schemas.microsoft.com/office/powerpoint/2010/main" val="207291973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B19E8D1-9481-4C02-A2A3-981612D78626}" type="datetimeFigureOut">
              <a:rPr lang="en-US" smtClean="0"/>
              <a:t>5/22/2025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CC42A2C-EA7E-4462-B61A-9F802A65DA14}" type="slidenum">
              <a:rPr lang="en-US" smtClean="0"/>
              <a:t>‹#›</a:t>
            </a:fld>
            <a:endParaRPr lang="en-US"/>
          </a:p>
        </p:txBody>
      </p:sp>
    </p:spTree>
    <p:extLst>
      <p:ext uri="{BB962C8B-B14F-4D97-AF65-F5344CB8AC3E}">
        <p14:creationId xmlns:p14="http://schemas.microsoft.com/office/powerpoint/2010/main" val="287177288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B19E8D1-9481-4C02-A2A3-981612D78626}" type="datetimeFigureOut">
              <a:rPr lang="en-US" smtClean="0"/>
              <a:t>5/22/2025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CC42A2C-EA7E-4462-B61A-9F802A65DA14}" type="slidenum">
              <a:rPr lang="en-US" smtClean="0"/>
              <a:t>‹#›</a:t>
            </a:fld>
            <a:endParaRPr lang="en-US"/>
          </a:p>
        </p:txBody>
      </p:sp>
    </p:spTree>
    <p:extLst>
      <p:ext uri="{BB962C8B-B14F-4D97-AF65-F5344CB8AC3E}">
        <p14:creationId xmlns:p14="http://schemas.microsoft.com/office/powerpoint/2010/main" val="289993496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B19E8D1-9481-4C02-A2A3-981612D78626}" type="datetimeFigureOut">
              <a:rPr lang="en-US" smtClean="0"/>
              <a:t>5/22/2025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CC42A2C-EA7E-4462-B61A-9F802A65DA14}" type="slidenum">
              <a:rPr lang="en-US" smtClean="0"/>
              <a:t>‹#›</a:t>
            </a:fld>
            <a:endParaRPr lang="en-US"/>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70844901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B19E8D1-9481-4C02-A2A3-981612D78626}" type="datetimeFigureOut">
              <a:rPr lang="en-US" smtClean="0"/>
              <a:t>5/22/2025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CC42A2C-EA7E-4462-B61A-9F802A65DA14}" type="slidenum">
              <a:rPr lang="en-US" smtClean="0"/>
              <a:t>‹#›</a:t>
            </a:fld>
            <a:endParaRPr lang="en-US"/>
          </a:p>
        </p:txBody>
      </p:sp>
    </p:spTree>
    <p:extLst>
      <p:ext uri="{BB962C8B-B14F-4D97-AF65-F5344CB8AC3E}">
        <p14:creationId xmlns:p14="http://schemas.microsoft.com/office/powerpoint/2010/main" val="77671014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B19E8D1-9481-4C02-A2A3-981612D78626}" type="datetimeFigureOut">
              <a:rPr lang="en-US" smtClean="0"/>
              <a:t>5/22/2025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CC42A2C-EA7E-4462-B61A-9F802A65DA14}"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61176157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B19E8D1-9481-4C02-A2A3-981612D78626}" type="datetimeFigureOut">
              <a:rPr lang="en-US" smtClean="0"/>
              <a:t>5/22/2025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CC42A2C-EA7E-4462-B61A-9F802A65DA14}" type="slidenum">
              <a:rPr lang="en-US" smtClean="0"/>
              <a:t>‹#›</a:t>
            </a:fld>
            <a:endParaRPr lang="en-US"/>
          </a:p>
        </p:txBody>
      </p:sp>
    </p:spTree>
    <p:extLst>
      <p:ext uri="{BB962C8B-B14F-4D97-AF65-F5344CB8AC3E}">
        <p14:creationId xmlns:p14="http://schemas.microsoft.com/office/powerpoint/2010/main" val="389938847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B19E8D1-9481-4C02-A2A3-981612D78626}" type="datetimeFigureOut">
              <a:rPr lang="en-US" smtClean="0"/>
              <a:t>5/22/2025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CC42A2C-EA7E-4462-B61A-9F802A65DA14}" type="slidenum">
              <a:rPr lang="en-US" smtClean="0"/>
              <a:t>‹#›</a:t>
            </a:fld>
            <a:endParaRPr lang="en-US"/>
          </a:p>
        </p:txBody>
      </p:sp>
    </p:spTree>
    <p:extLst>
      <p:ext uri="{BB962C8B-B14F-4D97-AF65-F5344CB8AC3E}">
        <p14:creationId xmlns:p14="http://schemas.microsoft.com/office/powerpoint/2010/main" val="298346449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B19E8D1-9481-4C02-A2A3-981612D78626}" type="datetimeFigureOut">
              <a:rPr lang="en-US" smtClean="0"/>
              <a:t>5/22/2025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CC42A2C-EA7E-4462-B61A-9F802A65DA14}" type="slidenum">
              <a:rPr lang="en-US" smtClean="0"/>
              <a:t>‹#›</a:t>
            </a:fld>
            <a:endParaRPr lang="en-US"/>
          </a:p>
        </p:txBody>
      </p:sp>
    </p:spTree>
    <p:extLst>
      <p:ext uri="{BB962C8B-B14F-4D97-AF65-F5344CB8AC3E}">
        <p14:creationId xmlns:p14="http://schemas.microsoft.com/office/powerpoint/2010/main" val="271618575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B19E8D1-9481-4C02-A2A3-981612D78626}" type="datetimeFigureOut">
              <a:rPr lang="en-US" smtClean="0"/>
              <a:t>5/22/2025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CC42A2C-EA7E-4462-B61A-9F802A65DA14}" type="slidenum">
              <a:rPr lang="en-US" smtClean="0"/>
              <a:t>‹#›</a:t>
            </a:fld>
            <a:endParaRPr lang="en-US"/>
          </a:p>
        </p:txBody>
      </p:sp>
    </p:spTree>
    <p:extLst>
      <p:ext uri="{BB962C8B-B14F-4D97-AF65-F5344CB8AC3E}">
        <p14:creationId xmlns:p14="http://schemas.microsoft.com/office/powerpoint/2010/main" val="21433752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B19E8D1-9481-4C02-A2A3-981612D78626}" type="datetimeFigureOut">
              <a:rPr lang="en-US" smtClean="0"/>
              <a:t>5/22/2025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CC42A2C-EA7E-4462-B61A-9F802A65DA14}" type="slidenum">
              <a:rPr lang="en-US" smtClean="0"/>
              <a:t>‹#›</a:t>
            </a:fld>
            <a:endParaRPr lang="en-US"/>
          </a:p>
        </p:txBody>
      </p:sp>
    </p:spTree>
    <p:extLst>
      <p:ext uri="{BB962C8B-B14F-4D97-AF65-F5344CB8AC3E}">
        <p14:creationId xmlns:p14="http://schemas.microsoft.com/office/powerpoint/2010/main" val="21355071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B19E8D1-9481-4C02-A2A3-981612D78626}" type="datetimeFigureOut">
              <a:rPr lang="en-US" smtClean="0"/>
              <a:t>5/22/2025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CC42A2C-EA7E-4462-B61A-9F802A65DA14}" type="slidenum">
              <a:rPr lang="en-US" smtClean="0"/>
              <a:t>‹#›</a:t>
            </a:fld>
            <a:endParaRPr lang="en-US"/>
          </a:p>
        </p:txBody>
      </p:sp>
    </p:spTree>
    <p:extLst>
      <p:ext uri="{BB962C8B-B14F-4D97-AF65-F5344CB8AC3E}">
        <p14:creationId xmlns:p14="http://schemas.microsoft.com/office/powerpoint/2010/main" val="293956459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B19E8D1-9481-4C02-A2A3-981612D78626}" type="datetimeFigureOut">
              <a:rPr lang="en-US" smtClean="0"/>
              <a:t>5/22/2025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CC42A2C-EA7E-4462-B61A-9F802A65DA14}" type="slidenum">
              <a:rPr lang="en-US" smtClean="0"/>
              <a:t>‹#›</a:t>
            </a:fld>
            <a:endParaRPr lang="en-US"/>
          </a:p>
        </p:txBody>
      </p:sp>
    </p:spTree>
    <p:extLst>
      <p:ext uri="{BB962C8B-B14F-4D97-AF65-F5344CB8AC3E}">
        <p14:creationId xmlns:p14="http://schemas.microsoft.com/office/powerpoint/2010/main" val="130172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B19E8D1-9481-4C02-A2A3-981612D78626}" type="datetimeFigureOut">
              <a:rPr lang="en-US" smtClean="0"/>
              <a:t>5/22/2025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CC42A2C-EA7E-4462-B61A-9F802A65DA14}" type="slidenum">
              <a:rPr lang="en-US" smtClean="0"/>
              <a:t>‹#›</a:t>
            </a:fld>
            <a:endParaRPr lang="en-US"/>
          </a:p>
        </p:txBody>
      </p:sp>
    </p:spTree>
    <p:extLst>
      <p:ext uri="{BB962C8B-B14F-4D97-AF65-F5344CB8AC3E}">
        <p14:creationId xmlns:p14="http://schemas.microsoft.com/office/powerpoint/2010/main" val="28301533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B19E8D1-9481-4C02-A2A3-981612D78626}" type="datetimeFigureOut">
              <a:rPr lang="en-US" smtClean="0"/>
              <a:t>5/22/2025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CC42A2C-EA7E-4462-B61A-9F802A65DA14}" type="slidenum">
              <a:rPr lang="en-US" smtClean="0"/>
              <a:t>‹#›</a:t>
            </a:fld>
            <a:endParaRPr lang="en-US"/>
          </a:p>
        </p:txBody>
      </p:sp>
    </p:spTree>
    <p:extLst>
      <p:ext uri="{BB962C8B-B14F-4D97-AF65-F5344CB8AC3E}">
        <p14:creationId xmlns:p14="http://schemas.microsoft.com/office/powerpoint/2010/main" val="23131055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BB19E8D1-9481-4C02-A2A3-981612D78626}" type="datetimeFigureOut">
              <a:rPr lang="en-US" smtClean="0"/>
              <a:t>5/22/2025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CC42A2C-EA7E-4462-B61A-9F802A65DA14}" type="slidenum">
              <a:rPr lang="en-US" smtClean="0"/>
              <a:t>‹#›</a:t>
            </a:fld>
            <a:endParaRPr lang="en-US"/>
          </a:p>
        </p:txBody>
      </p:sp>
    </p:spTree>
    <p:extLst>
      <p:ext uri="{BB962C8B-B14F-4D97-AF65-F5344CB8AC3E}">
        <p14:creationId xmlns:p14="http://schemas.microsoft.com/office/powerpoint/2010/main" val="109088001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B19E8D1-9481-4C02-A2A3-981612D78626}" type="datetimeFigureOut">
              <a:rPr lang="en-US" smtClean="0"/>
              <a:t>5/22/2025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CC42A2C-EA7E-4462-B61A-9F802A65DA14}" type="slidenum">
              <a:rPr lang="en-US" smtClean="0"/>
              <a:t>‹#›</a:t>
            </a:fld>
            <a:endParaRPr lang="en-US"/>
          </a:p>
        </p:txBody>
      </p:sp>
    </p:spTree>
    <p:extLst>
      <p:ext uri="{BB962C8B-B14F-4D97-AF65-F5344CB8AC3E}">
        <p14:creationId xmlns:p14="http://schemas.microsoft.com/office/powerpoint/2010/main" val="38560065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B19E8D1-9481-4C02-A2A3-981612D78626}" type="datetimeFigureOut">
              <a:rPr lang="en-US" smtClean="0"/>
              <a:t>5/22/2025</a:t>
            </a:fld>
            <a:endParaRPr 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1CC42A2C-EA7E-4462-B61A-9F802A65DA14}" type="slidenum">
              <a:rPr lang="en-US" smtClean="0"/>
              <a:t>‹#›</a:t>
            </a:fld>
            <a:endParaRPr lang="en-US"/>
          </a:p>
        </p:txBody>
      </p:sp>
    </p:spTree>
    <p:extLst>
      <p:ext uri="{BB962C8B-B14F-4D97-AF65-F5344CB8AC3E}">
        <p14:creationId xmlns:p14="http://schemas.microsoft.com/office/powerpoint/2010/main" val="3567016578"/>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 id="2147483685" r:id="rId13"/>
    <p:sldLayoutId id="2147483686" r:id="rId14"/>
    <p:sldLayoutId id="2147483687" r:id="rId15"/>
    <p:sldLayoutId id="2147483688"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03A96B-2FFC-C254-5B2D-A7B8B7C23013}"/>
              </a:ext>
            </a:extLst>
          </p:cNvPr>
          <p:cNvSpPr>
            <a:spLocks noGrp="1"/>
          </p:cNvSpPr>
          <p:nvPr>
            <p:ph type="ctrTitle"/>
          </p:nvPr>
        </p:nvSpPr>
        <p:spPr>
          <a:xfrm>
            <a:off x="1175597" y="1101514"/>
            <a:ext cx="7766936" cy="1646302"/>
          </a:xfrm>
        </p:spPr>
        <p:txBody>
          <a:bodyPr/>
          <a:lstStyle/>
          <a:p>
            <a:r>
              <a:rPr lang="en-US" b="1" dirty="0"/>
              <a:t>NASKAH AKADEMIK UNDANG-UNDANG</a:t>
            </a:r>
          </a:p>
        </p:txBody>
      </p:sp>
      <p:sp>
        <p:nvSpPr>
          <p:cNvPr id="3" name="Subtitle 2">
            <a:extLst>
              <a:ext uri="{FF2B5EF4-FFF2-40B4-BE49-F238E27FC236}">
                <a16:creationId xmlns:a16="http://schemas.microsoft.com/office/drawing/2014/main" id="{B8B869C7-8957-9786-650C-DCAA3D859BE7}"/>
              </a:ext>
            </a:extLst>
          </p:cNvPr>
          <p:cNvSpPr>
            <a:spLocks noGrp="1"/>
          </p:cNvSpPr>
          <p:nvPr>
            <p:ph type="subTitle" idx="1"/>
          </p:nvPr>
        </p:nvSpPr>
        <p:spPr>
          <a:xfrm>
            <a:off x="1524000" y="3602038"/>
            <a:ext cx="9144000" cy="2387600"/>
          </a:xfrm>
        </p:spPr>
        <p:txBody>
          <a:bodyPr>
            <a:normAutofit/>
          </a:bodyPr>
          <a:lstStyle/>
          <a:p>
            <a:pPr algn="ctr"/>
            <a:r>
              <a:rPr lang="en-US" b="1" dirty="0"/>
              <a:t>DR. M YUSRIZAL </a:t>
            </a:r>
            <a:r>
              <a:rPr lang="en-US" b="1"/>
              <a:t>ADI S,</a:t>
            </a:r>
            <a:r>
              <a:rPr lang="en-US" b="1" dirty="0"/>
              <a:t>SH.MH</a:t>
            </a:r>
          </a:p>
          <a:p>
            <a:pPr algn="ctr"/>
            <a:r>
              <a:rPr lang="en-US" b="1" dirty="0"/>
              <a:t>FAKULTAS HUKUM </a:t>
            </a:r>
          </a:p>
          <a:p>
            <a:pPr algn="ctr"/>
            <a:r>
              <a:rPr lang="en-US" b="1" dirty="0"/>
              <a:t>UNIVERSITAS MEDAN AREA</a:t>
            </a:r>
          </a:p>
          <a:p>
            <a:pPr algn="ctr"/>
            <a:r>
              <a:rPr lang="en-US" b="1" dirty="0"/>
              <a:t>MEDAN</a:t>
            </a:r>
          </a:p>
          <a:p>
            <a:pPr algn="ctr"/>
            <a:r>
              <a:rPr lang="en-US" b="1" dirty="0"/>
              <a:t>2025</a:t>
            </a:r>
          </a:p>
        </p:txBody>
      </p:sp>
    </p:spTree>
    <p:extLst>
      <p:ext uri="{BB962C8B-B14F-4D97-AF65-F5344CB8AC3E}">
        <p14:creationId xmlns:p14="http://schemas.microsoft.com/office/powerpoint/2010/main" val="118568205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79612" y="914400"/>
            <a:ext cx="8458200" cy="685800"/>
          </a:xfrm>
          <a:ln>
            <a:miter lim="800000"/>
            <a:headEnd/>
            <a:tailEnd/>
          </a:ln>
        </p:spPr>
        <p:txBody>
          <a:bodyPr>
            <a:normAutofit fontScale="90000"/>
          </a:bodyPr>
          <a:lstStyle/>
          <a:p>
            <a:pPr algn="ctr">
              <a:defRPr/>
            </a:pPr>
            <a:r>
              <a:rPr sz="4000" dirty="0">
                <a:solidFill>
                  <a:srgbClr val="000099"/>
                </a:solidFill>
              </a:rPr>
              <a:t>TAHAPAN PROSES PENYUSUNAN N.A</a:t>
            </a:r>
          </a:p>
        </p:txBody>
      </p:sp>
      <p:sp>
        <p:nvSpPr>
          <p:cNvPr id="3" name="Text Placeholder 2"/>
          <p:cNvSpPr>
            <a:spLocks noGrp="1"/>
          </p:cNvSpPr>
          <p:nvPr>
            <p:ph type="body" idx="1"/>
          </p:nvPr>
        </p:nvSpPr>
        <p:spPr>
          <a:xfrm>
            <a:off x="2054226" y="1600200"/>
            <a:ext cx="8308975" cy="5029200"/>
          </a:xfrm>
        </p:spPr>
        <p:txBody>
          <a:bodyPr>
            <a:normAutofit fontScale="92500" lnSpcReduction="10000"/>
          </a:bodyPr>
          <a:lstStyle/>
          <a:p>
            <a:pPr algn="just">
              <a:buClr>
                <a:schemeClr val="accent3"/>
              </a:buClr>
              <a:defRPr/>
            </a:pPr>
            <a:r>
              <a:rPr lang="id-ID" sz="2800" b="1" dirty="0">
                <a:solidFill>
                  <a:srgbClr val="FF0000"/>
                </a:solidFill>
              </a:rPr>
              <a:t>Proses penyusunan Naskah Akademik terdiri dari beberapa tahap</a:t>
            </a:r>
            <a:r>
              <a:rPr lang="en-US" sz="2800" b="1" dirty="0">
                <a:solidFill>
                  <a:srgbClr val="FF0000"/>
                </a:solidFill>
              </a:rPr>
              <a:t>:</a:t>
            </a:r>
            <a:r>
              <a:rPr lang="id-ID" sz="2800" b="1" dirty="0">
                <a:solidFill>
                  <a:srgbClr val="FF0000"/>
                </a:solidFill>
              </a:rPr>
              <a:t> </a:t>
            </a:r>
            <a:endParaRPr lang="en-US" sz="2800" b="1" dirty="0">
              <a:solidFill>
                <a:srgbClr val="FF0000"/>
              </a:solidFill>
            </a:endParaRPr>
          </a:p>
          <a:p>
            <a:pPr algn="just">
              <a:buClr>
                <a:schemeClr val="accent3"/>
              </a:buClr>
              <a:buFont typeface="Wingdings" pitchFamily="2" charset="2"/>
              <a:buChar char="Ø"/>
              <a:defRPr/>
            </a:pPr>
            <a:r>
              <a:rPr lang="en-US" sz="2800" b="1" dirty="0">
                <a:solidFill>
                  <a:schemeClr val="tx1"/>
                </a:solidFill>
              </a:rPr>
              <a:t>T</a:t>
            </a:r>
            <a:r>
              <a:rPr lang="id-ID" sz="2800" b="1" dirty="0">
                <a:solidFill>
                  <a:schemeClr val="tx1"/>
                </a:solidFill>
              </a:rPr>
              <a:t>ahap pertama diawali dengan melakukan persiapa</a:t>
            </a:r>
            <a:r>
              <a:rPr lang="en-US" sz="2800" b="1" dirty="0">
                <a:solidFill>
                  <a:schemeClr val="tx1"/>
                </a:solidFill>
              </a:rPr>
              <a:t>n</a:t>
            </a:r>
          </a:p>
          <a:p>
            <a:pPr algn="just">
              <a:buClr>
                <a:schemeClr val="accent3"/>
              </a:buClr>
              <a:buFont typeface="Wingdings" pitchFamily="2" charset="2"/>
              <a:buChar char="Ø"/>
              <a:defRPr/>
            </a:pPr>
            <a:r>
              <a:rPr lang="en-US" sz="2800" b="1" dirty="0">
                <a:solidFill>
                  <a:schemeClr val="tx1"/>
                </a:solidFill>
              </a:rPr>
              <a:t>T</a:t>
            </a:r>
            <a:r>
              <a:rPr lang="id-ID" sz="2800" b="1" dirty="0">
                <a:solidFill>
                  <a:schemeClr val="tx1"/>
                </a:solidFill>
              </a:rPr>
              <a:t>ahap pelaksanaan penyusunan Naskah Akademik, </a:t>
            </a:r>
            <a:endParaRPr lang="en-US" sz="2800" b="1" dirty="0">
              <a:solidFill>
                <a:schemeClr val="tx1"/>
              </a:solidFill>
            </a:endParaRPr>
          </a:p>
          <a:p>
            <a:pPr algn="just">
              <a:buClr>
                <a:schemeClr val="accent3"/>
              </a:buClr>
              <a:buFont typeface="Wingdings" pitchFamily="2" charset="2"/>
              <a:buChar char="Ø"/>
              <a:defRPr/>
            </a:pPr>
            <a:r>
              <a:rPr lang="en-US" sz="2800" b="1" dirty="0">
                <a:solidFill>
                  <a:schemeClr val="tx1"/>
                </a:solidFill>
              </a:rPr>
              <a:t>D</a:t>
            </a:r>
            <a:r>
              <a:rPr lang="id-ID" sz="2800" b="1" dirty="0">
                <a:solidFill>
                  <a:schemeClr val="tx1"/>
                </a:solidFill>
              </a:rPr>
              <a:t>iskusi publik draft awal Naskah Akademik, </a:t>
            </a:r>
            <a:endParaRPr lang="en-US" sz="2800" b="1" dirty="0">
              <a:solidFill>
                <a:schemeClr val="tx1"/>
              </a:solidFill>
            </a:endParaRPr>
          </a:p>
          <a:p>
            <a:pPr algn="just">
              <a:buClr>
                <a:schemeClr val="accent3"/>
              </a:buClr>
              <a:buFont typeface="Wingdings" pitchFamily="2" charset="2"/>
              <a:buChar char="Ø"/>
              <a:defRPr/>
            </a:pPr>
            <a:r>
              <a:rPr lang="en-US" sz="2800" b="1" dirty="0">
                <a:solidFill>
                  <a:schemeClr val="tx1"/>
                </a:solidFill>
              </a:rPr>
              <a:t>E</a:t>
            </a:r>
            <a:r>
              <a:rPr lang="id-ID" sz="2800" b="1" dirty="0">
                <a:solidFill>
                  <a:schemeClr val="tx1"/>
                </a:solidFill>
              </a:rPr>
              <a:t>valuasi draft Naskah Akademik, penyempurnaan atau finalisasi penyusunan Naskah Akademik, dan </a:t>
            </a:r>
            <a:endParaRPr lang="en-US" sz="2800" b="1" dirty="0">
              <a:solidFill>
                <a:schemeClr val="tx1"/>
              </a:solidFill>
            </a:endParaRPr>
          </a:p>
          <a:p>
            <a:pPr algn="just">
              <a:buClr>
                <a:schemeClr val="accent3"/>
              </a:buClr>
              <a:buFont typeface="Wingdings" pitchFamily="2" charset="2"/>
              <a:buChar char="Ø"/>
              <a:defRPr/>
            </a:pPr>
            <a:r>
              <a:rPr lang="en-US" sz="2800" b="1" dirty="0">
                <a:solidFill>
                  <a:schemeClr val="tx1"/>
                </a:solidFill>
              </a:rPr>
              <a:t>P</a:t>
            </a:r>
            <a:r>
              <a:rPr lang="id-ID" sz="2800" b="1" dirty="0">
                <a:solidFill>
                  <a:schemeClr val="tx1"/>
                </a:solidFill>
              </a:rPr>
              <a:t>enyerahan Naskah Akademik kepada pemerintah daerah dan Dewan Perwakilan Daerah sebagai bahan masukan dalam proses pembentukan peraturan daerah.</a:t>
            </a:r>
            <a:endParaRPr lang="en-US" sz="2800" dirty="0">
              <a:solidFill>
                <a:schemeClr val="tx1"/>
              </a:solidFill>
            </a:endParaRPr>
          </a:p>
          <a:p>
            <a:pPr>
              <a:buClr>
                <a:schemeClr val="accent3"/>
              </a:buClr>
              <a:defRPr/>
            </a:pPr>
            <a:endParaRPr lang="en-US" dirty="0"/>
          </a:p>
        </p:txBody>
      </p:sp>
    </p:spTree>
    <p:extLst>
      <p:ext uri="{BB962C8B-B14F-4D97-AF65-F5344CB8AC3E}">
        <p14:creationId xmlns:p14="http://schemas.microsoft.com/office/powerpoint/2010/main" val="561889971"/>
      </p:ext>
    </p:extLst>
  </p:cSld>
  <p:clrMapOvr>
    <a:masterClrMapping/>
  </p:clrMapOvr>
  <p:transition spd="slow">
    <p:strips/>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725930" y="1508760"/>
            <a:ext cx="8637271" cy="4815840"/>
          </a:xfrm>
        </p:spPr>
        <p:txBody>
          <a:bodyPr>
            <a:normAutofit fontScale="92500" lnSpcReduction="20000"/>
          </a:bodyPr>
          <a:lstStyle/>
          <a:p>
            <a:pPr eaLnBrk="1" hangingPunct="1"/>
            <a:r>
              <a:rPr lang="en-US" sz="1800" b="1" dirty="0"/>
              <a:t>JUDUL NASKAH AKADEMIK</a:t>
            </a:r>
          </a:p>
          <a:p>
            <a:pPr eaLnBrk="1" hangingPunct="1"/>
            <a:r>
              <a:rPr lang="id-ID" sz="1800" b="1" dirty="0"/>
              <a:t> </a:t>
            </a:r>
            <a:endParaRPr lang="en-US" sz="1800" b="1" dirty="0"/>
          </a:p>
          <a:p>
            <a:pPr eaLnBrk="1" hangingPunct="1"/>
            <a:r>
              <a:rPr lang="id-ID" sz="1800" b="1" dirty="0"/>
              <a:t>BAB</a:t>
            </a:r>
            <a:r>
              <a:rPr lang="en-US" sz="1800" b="1" dirty="0"/>
              <a:t> </a:t>
            </a:r>
            <a:r>
              <a:rPr lang="id-ID" sz="1800" b="1" dirty="0"/>
              <a:t> </a:t>
            </a:r>
            <a:r>
              <a:rPr lang="en-US" sz="1800" b="1" dirty="0"/>
              <a:t> </a:t>
            </a:r>
            <a:r>
              <a:rPr lang="id-ID" sz="1800" b="1" dirty="0"/>
              <a:t>I	PENDAHULUAN</a:t>
            </a:r>
            <a:endParaRPr lang="en-US" sz="1800" b="1" dirty="0"/>
          </a:p>
          <a:p>
            <a:pPr eaLnBrk="1" hangingPunct="1"/>
            <a:r>
              <a:rPr lang="en-US" sz="1800" b="1" dirty="0"/>
              <a:t>	A. </a:t>
            </a:r>
            <a:r>
              <a:rPr lang="id-ID" sz="1800" b="1" dirty="0"/>
              <a:t>LATAR BELAKANG  </a:t>
            </a:r>
            <a:endParaRPr lang="en-US" sz="1800" b="1" dirty="0"/>
          </a:p>
          <a:p>
            <a:pPr eaLnBrk="1" hangingPunct="1"/>
            <a:r>
              <a:rPr lang="en-US" sz="1800" b="1" dirty="0"/>
              <a:t>	B. </a:t>
            </a:r>
            <a:r>
              <a:rPr lang="id-ID" sz="1800" b="1" dirty="0"/>
              <a:t>IDENTIFIKASI MASALAH</a:t>
            </a:r>
            <a:endParaRPr lang="en-US" sz="1800" b="1" dirty="0"/>
          </a:p>
          <a:p>
            <a:pPr eaLnBrk="1" hangingPunct="1"/>
            <a:r>
              <a:rPr lang="en-US" sz="1800" b="1" dirty="0"/>
              <a:t>	C. </a:t>
            </a:r>
            <a:r>
              <a:rPr lang="id-ID" sz="1800" b="1" dirty="0"/>
              <a:t>MAKSUD DAN TUJUAN </a:t>
            </a:r>
            <a:endParaRPr lang="en-US" sz="1800" b="1" dirty="0"/>
          </a:p>
          <a:p>
            <a:pPr eaLnBrk="1" hangingPunct="1"/>
            <a:r>
              <a:rPr lang="en-US" sz="1800" b="1" dirty="0"/>
              <a:t>	D. </a:t>
            </a:r>
            <a:r>
              <a:rPr lang="id-ID" sz="1800" b="1" dirty="0"/>
              <a:t>METODE PENELITIAN</a:t>
            </a:r>
            <a:endParaRPr lang="en-US" sz="1800" b="1" dirty="0"/>
          </a:p>
          <a:p>
            <a:pPr eaLnBrk="1" hangingPunct="1"/>
            <a:endParaRPr lang="en-US" sz="1800" b="1" dirty="0"/>
          </a:p>
          <a:p>
            <a:pPr eaLnBrk="1" hangingPunct="1"/>
            <a:r>
              <a:rPr lang="id-ID" sz="1800" b="1" dirty="0"/>
              <a:t>BAB II	</a:t>
            </a:r>
            <a:r>
              <a:rPr lang="id-ID" sz="1800" dirty="0">
                <a:solidFill>
                  <a:srgbClr val="FF0000"/>
                </a:solidFill>
              </a:rPr>
              <a:t>ASAS-ASAS SEBAGAI LANDASAN FILOSOFIS</a:t>
            </a:r>
            <a:r>
              <a:rPr lang="en-US" sz="1800" dirty="0">
                <a:solidFill>
                  <a:srgbClr val="FF0000"/>
                </a:solidFill>
              </a:rPr>
              <a:t>,</a:t>
            </a:r>
            <a:r>
              <a:rPr lang="id-ID" sz="1800" dirty="0">
                <a:solidFill>
                  <a:srgbClr val="FF0000"/>
                </a:solidFill>
              </a:rPr>
              <a:t> YURIDIS, DAN SOSIOLOGIS</a:t>
            </a:r>
            <a:endParaRPr lang="en-US" sz="1800" dirty="0">
              <a:solidFill>
                <a:srgbClr val="FF0000"/>
              </a:solidFill>
            </a:endParaRPr>
          </a:p>
          <a:p>
            <a:pPr eaLnBrk="1" hangingPunct="1"/>
            <a:endParaRPr lang="en-US" sz="1800" b="1" dirty="0"/>
          </a:p>
          <a:p>
            <a:pPr eaLnBrk="1" hangingPunct="1"/>
            <a:r>
              <a:rPr lang="id-ID" sz="1800" b="1" dirty="0"/>
              <a:t>BAB III	MODEL PENGATURAN, MATERI MUATAN RUU</a:t>
            </a:r>
            <a:r>
              <a:rPr lang="en-US" sz="1800" b="1" dirty="0"/>
              <a:t>/RAPERDA,</a:t>
            </a:r>
            <a:r>
              <a:rPr lang="id-ID" sz="1800" b="1" dirty="0"/>
              <a:t> DAN </a:t>
            </a:r>
            <a:r>
              <a:rPr lang="en-US" sz="1800" b="1" dirty="0"/>
              <a:t>	</a:t>
            </a:r>
            <a:r>
              <a:rPr lang="id-ID" sz="1800" b="1" dirty="0"/>
              <a:t>KETERKAITANNYA DENGAN HUKUM POSITIF</a:t>
            </a:r>
            <a:endParaRPr lang="en-US" sz="1800" b="1" dirty="0"/>
          </a:p>
          <a:p>
            <a:pPr eaLnBrk="1" hangingPunct="1"/>
            <a:r>
              <a:rPr lang="id-ID" sz="1800" b="1" dirty="0"/>
              <a:t> </a:t>
            </a:r>
            <a:endParaRPr lang="en-US" sz="1800" b="1" dirty="0"/>
          </a:p>
          <a:p>
            <a:pPr eaLnBrk="1" hangingPunct="1"/>
            <a:r>
              <a:rPr lang="id-ID" sz="1800" b="1" dirty="0"/>
              <a:t>BAB IV	PENUTUP</a:t>
            </a:r>
            <a:endParaRPr lang="en-US" sz="1800" b="1" dirty="0"/>
          </a:p>
        </p:txBody>
      </p:sp>
      <p:sp>
        <p:nvSpPr>
          <p:cNvPr id="4" name="Title 1"/>
          <p:cNvSpPr txBox="1">
            <a:spLocks/>
          </p:cNvSpPr>
          <p:nvPr/>
        </p:nvSpPr>
        <p:spPr>
          <a:xfrm>
            <a:off x="1905000" y="666750"/>
            <a:ext cx="8458200" cy="685800"/>
          </a:xfrm>
          <a:prstGeom prst="rect">
            <a:avLst/>
          </a:prstGeom>
          <a:ln>
            <a:miter lim="800000"/>
            <a:headEnd/>
            <a:tailEnd/>
          </a:ln>
        </p:spPr>
        <p:txBody>
          <a:bodyPr vert="horz" lIns="91440" tIns="45720" rIns="91440" bIns="45720" rtlCol="0" anchor="t">
            <a:normAutofit fontScale="97500"/>
          </a:bodyPr>
          <a:lstStyle>
            <a:lvl1pPr algn="l" defTabSz="914400" rtl="0" eaLnBrk="1" latinLnBrk="0" hangingPunct="1">
              <a:spcBef>
                <a:spcPct val="0"/>
              </a:spcBef>
              <a:buNone/>
              <a:defRPr sz="4000" b="1" kern="1200" cap="all">
                <a:solidFill>
                  <a:schemeClr val="tx1"/>
                </a:solidFill>
                <a:latin typeface="+mj-lt"/>
                <a:ea typeface="+mj-ea"/>
                <a:cs typeface="+mj-cs"/>
              </a:defRPr>
            </a:lvl1pPr>
          </a:lstStyle>
          <a:p>
            <a:pPr algn="ctr">
              <a:defRPr/>
            </a:pPr>
            <a:r>
              <a:rPr lang="en-US" dirty="0">
                <a:solidFill>
                  <a:srgbClr val="000099"/>
                </a:solidFill>
              </a:rPr>
              <a:t>TAHAPAN PROSES PENYUSUNAN N.A</a:t>
            </a:r>
          </a:p>
        </p:txBody>
      </p:sp>
    </p:spTree>
    <p:extLst>
      <p:ext uri="{BB962C8B-B14F-4D97-AF65-F5344CB8AC3E}">
        <p14:creationId xmlns:p14="http://schemas.microsoft.com/office/powerpoint/2010/main" val="2422415274"/>
      </p:ext>
    </p:extLst>
  </p:cSld>
  <p:clrMapOvr>
    <a:masterClrMapping/>
  </p:clrMapOvr>
  <p:transition>
    <p:newsflash/>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fade">
                                      <p:cBhvr>
                                        <p:cTn id="10" dur="2000"/>
                                        <p:tgtEl>
                                          <p:spTgt spid="3">
                                            <p:txEl>
                                              <p:pRg st="1" end="1"/>
                                            </p:txEl>
                                          </p:spTgt>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fade">
                                      <p:cBhvr>
                                        <p:cTn id="13" dur="2000"/>
                                        <p:tgtEl>
                                          <p:spTgt spid="3">
                                            <p:txEl>
                                              <p:pRg st="2" end="2"/>
                                            </p:txEl>
                                          </p:spTgt>
                                        </p:tgtEl>
                                      </p:cBhvr>
                                    </p:animEffect>
                                  </p:childTnLst>
                                </p:cTn>
                              </p:par>
                              <p:par>
                                <p:cTn id="14" presetID="10" presetClass="entr" presetSubtype="0" fill="hold" grpId="0" nodeType="withEffect">
                                  <p:stCondLst>
                                    <p:cond delay="0"/>
                                  </p:stCondLst>
                                  <p:childTnLst>
                                    <p:set>
                                      <p:cBhvr>
                                        <p:cTn id="15" dur="1" fill="hold">
                                          <p:stCondLst>
                                            <p:cond delay="0"/>
                                          </p:stCondLst>
                                        </p:cTn>
                                        <p:tgtEl>
                                          <p:spTgt spid="3">
                                            <p:txEl>
                                              <p:pRg st="3" end="3"/>
                                            </p:txEl>
                                          </p:spTgt>
                                        </p:tgtEl>
                                        <p:attrNameLst>
                                          <p:attrName>style.visibility</p:attrName>
                                        </p:attrNameLst>
                                      </p:cBhvr>
                                      <p:to>
                                        <p:strVal val="visible"/>
                                      </p:to>
                                    </p:set>
                                    <p:animEffect transition="in" filter="fade">
                                      <p:cBhvr>
                                        <p:cTn id="16" dur="2000"/>
                                        <p:tgtEl>
                                          <p:spTgt spid="3">
                                            <p:txEl>
                                              <p:pRg st="3" end="3"/>
                                            </p:txEl>
                                          </p:spTgt>
                                        </p:tgtEl>
                                      </p:cBhvr>
                                    </p:animEffect>
                                  </p:childTnLst>
                                </p:cTn>
                              </p:par>
                              <p:par>
                                <p:cTn id="17" presetID="10" presetClass="entr" presetSubtype="0" fill="hold" grpId="0"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Effect transition="in" filter="fade">
                                      <p:cBhvr>
                                        <p:cTn id="19" dur="2000"/>
                                        <p:tgtEl>
                                          <p:spTgt spid="3">
                                            <p:txEl>
                                              <p:pRg st="4" end="4"/>
                                            </p:txEl>
                                          </p:spTgt>
                                        </p:tgtEl>
                                      </p:cBhvr>
                                    </p:animEffect>
                                  </p:childTnLst>
                                </p:cTn>
                              </p:par>
                              <p:par>
                                <p:cTn id="20" presetID="10" presetClass="entr" presetSubtype="0" fill="hold" grpId="0" nodeType="withEffect">
                                  <p:stCondLst>
                                    <p:cond delay="0"/>
                                  </p:stCondLst>
                                  <p:childTnLst>
                                    <p:set>
                                      <p:cBhvr>
                                        <p:cTn id="21" dur="1" fill="hold">
                                          <p:stCondLst>
                                            <p:cond delay="0"/>
                                          </p:stCondLst>
                                        </p:cTn>
                                        <p:tgtEl>
                                          <p:spTgt spid="3">
                                            <p:txEl>
                                              <p:pRg st="5" end="5"/>
                                            </p:txEl>
                                          </p:spTgt>
                                        </p:tgtEl>
                                        <p:attrNameLst>
                                          <p:attrName>style.visibility</p:attrName>
                                        </p:attrNameLst>
                                      </p:cBhvr>
                                      <p:to>
                                        <p:strVal val="visible"/>
                                      </p:to>
                                    </p:set>
                                    <p:animEffect transition="in" filter="fade">
                                      <p:cBhvr>
                                        <p:cTn id="22" dur="2000"/>
                                        <p:tgtEl>
                                          <p:spTgt spid="3">
                                            <p:txEl>
                                              <p:pRg st="5" end="5"/>
                                            </p:txEl>
                                          </p:spTgt>
                                        </p:tgtEl>
                                      </p:cBhvr>
                                    </p:animEffect>
                                  </p:childTnLst>
                                </p:cTn>
                              </p:par>
                              <p:par>
                                <p:cTn id="23" presetID="10" presetClass="entr" presetSubtype="0" fill="hold" grpId="0" nodeType="withEffect">
                                  <p:stCondLst>
                                    <p:cond delay="0"/>
                                  </p:stCondLst>
                                  <p:childTnLst>
                                    <p:set>
                                      <p:cBhvr>
                                        <p:cTn id="24" dur="1" fill="hold">
                                          <p:stCondLst>
                                            <p:cond delay="0"/>
                                          </p:stCondLst>
                                        </p:cTn>
                                        <p:tgtEl>
                                          <p:spTgt spid="3">
                                            <p:txEl>
                                              <p:pRg st="6" end="6"/>
                                            </p:txEl>
                                          </p:spTgt>
                                        </p:tgtEl>
                                        <p:attrNameLst>
                                          <p:attrName>style.visibility</p:attrName>
                                        </p:attrNameLst>
                                      </p:cBhvr>
                                      <p:to>
                                        <p:strVal val="visible"/>
                                      </p:to>
                                    </p:set>
                                    <p:animEffect transition="in" filter="fade">
                                      <p:cBhvr>
                                        <p:cTn id="25" dur="2000"/>
                                        <p:tgtEl>
                                          <p:spTgt spid="3">
                                            <p:txEl>
                                              <p:pRg st="6" end="6"/>
                                            </p:txEl>
                                          </p:spTgt>
                                        </p:tgtEl>
                                      </p:cBhvr>
                                    </p:animEffect>
                                  </p:childTnLst>
                                </p:cTn>
                              </p:par>
                              <p:par>
                                <p:cTn id="26" presetID="10" presetClass="entr" presetSubtype="0" fill="hold" grpId="0" nodeType="withEffect">
                                  <p:stCondLst>
                                    <p:cond delay="0"/>
                                  </p:stCondLst>
                                  <p:childTnLst>
                                    <p:set>
                                      <p:cBhvr>
                                        <p:cTn id="27" dur="1" fill="hold">
                                          <p:stCondLst>
                                            <p:cond delay="0"/>
                                          </p:stCondLst>
                                        </p:cTn>
                                        <p:tgtEl>
                                          <p:spTgt spid="3">
                                            <p:txEl>
                                              <p:pRg st="8" end="8"/>
                                            </p:txEl>
                                          </p:spTgt>
                                        </p:tgtEl>
                                        <p:attrNameLst>
                                          <p:attrName>style.visibility</p:attrName>
                                        </p:attrNameLst>
                                      </p:cBhvr>
                                      <p:to>
                                        <p:strVal val="visible"/>
                                      </p:to>
                                    </p:set>
                                    <p:animEffect transition="in" filter="fade">
                                      <p:cBhvr>
                                        <p:cTn id="28" dur="2000"/>
                                        <p:tgtEl>
                                          <p:spTgt spid="3">
                                            <p:txEl>
                                              <p:pRg st="8" end="8"/>
                                            </p:txEl>
                                          </p:spTgt>
                                        </p:tgtEl>
                                      </p:cBhvr>
                                    </p:animEffect>
                                  </p:childTnLst>
                                </p:cTn>
                              </p:par>
                              <p:par>
                                <p:cTn id="29" presetID="10" presetClass="entr" presetSubtype="0" fill="hold" grpId="0" nodeType="withEffect">
                                  <p:stCondLst>
                                    <p:cond delay="0"/>
                                  </p:stCondLst>
                                  <p:childTnLst>
                                    <p:set>
                                      <p:cBhvr>
                                        <p:cTn id="30" dur="1" fill="hold">
                                          <p:stCondLst>
                                            <p:cond delay="0"/>
                                          </p:stCondLst>
                                        </p:cTn>
                                        <p:tgtEl>
                                          <p:spTgt spid="3">
                                            <p:txEl>
                                              <p:pRg st="10" end="10"/>
                                            </p:txEl>
                                          </p:spTgt>
                                        </p:tgtEl>
                                        <p:attrNameLst>
                                          <p:attrName>style.visibility</p:attrName>
                                        </p:attrNameLst>
                                      </p:cBhvr>
                                      <p:to>
                                        <p:strVal val="visible"/>
                                      </p:to>
                                    </p:set>
                                    <p:animEffect transition="in" filter="fade">
                                      <p:cBhvr>
                                        <p:cTn id="31" dur="2000"/>
                                        <p:tgtEl>
                                          <p:spTgt spid="3">
                                            <p:txEl>
                                              <p:pRg st="10" end="10"/>
                                            </p:txEl>
                                          </p:spTgt>
                                        </p:tgtEl>
                                      </p:cBhvr>
                                    </p:animEffect>
                                  </p:childTnLst>
                                </p:cTn>
                              </p:par>
                              <p:par>
                                <p:cTn id="32" presetID="10" presetClass="entr" presetSubtype="0" fill="hold" grpId="0" nodeType="withEffect">
                                  <p:stCondLst>
                                    <p:cond delay="0"/>
                                  </p:stCondLst>
                                  <p:childTnLst>
                                    <p:set>
                                      <p:cBhvr>
                                        <p:cTn id="33" dur="1" fill="hold">
                                          <p:stCondLst>
                                            <p:cond delay="0"/>
                                          </p:stCondLst>
                                        </p:cTn>
                                        <p:tgtEl>
                                          <p:spTgt spid="3">
                                            <p:txEl>
                                              <p:pRg st="11" end="11"/>
                                            </p:txEl>
                                          </p:spTgt>
                                        </p:tgtEl>
                                        <p:attrNameLst>
                                          <p:attrName>style.visibility</p:attrName>
                                        </p:attrNameLst>
                                      </p:cBhvr>
                                      <p:to>
                                        <p:strVal val="visible"/>
                                      </p:to>
                                    </p:set>
                                    <p:animEffect transition="in" filter="fade">
                                      <p:cBhvr>
                                        <p:cTn id="34" dur="2000"/>
                                        <p:tgtEl>
                                          <p:spTgt spid="3">
                                            <p:txEl>
                                              <p:pRg st="11" end="11"/>
                                            </p:txEl>
                                          </p:spTgt>
                                        </p:tgtEl>
                                      </p:cBhvr>
                                    </p:animEffect>
                                  </p:childTnLst>
                                </p:cTn>
                              </p:par>
                              <p:par>
                                <p:cTn id="35" presetID="10" presetClass="entr" presetSubtype="0" fill="hold" grpId="0" nodeType="withEffect">
                                  <p:stCondLst>
                                    <p:cond delay="0"/>
                                  </p:stCondLst>
                                  <p:childTnLst>
                                    <p:set>
                                      <p:cBhvr>
                                        <p:cTn id="36" dur="1" fill="hold">
                                          <p:stCondLst>
                                            <p:cond delay="0"/>
                                          </p:stCondLst>
                                        </p:cTn>
                                        <p:tgtEl>
                                          <p:spTgt spid="3">
                                            <p:txEl>
                                              <p:pRg st="12" end="12"/>
                                            </p:txEl>
                                          </p:spTgt>
                                        </p:tgtEl>
                                        <p:attrNameLst>
                                          <p:attrName>style.visibility</p:attrName>
                                        </p:attrNameLst>
                                      </p:cBhvr>
                                      <p:to>
                                        <p:strVal val="visible"/>
                                      </p:to>
                                    </p:set>
                                    <p:animEffect transition="in" filter="fade">
                                      <p:cBhvr>
                                        <p:cTn id="37" dur="2000"/>
                                        <p:tgtEl>
                                          <p:spTgt spid="3">
                                            <p:txEl>
                                              <p:pRg st="12" end="1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allAtOnce"/>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38300" y="809625"/>
            <a:ext cx="8686800" cy="762000"/>
          </a:xfrm>
          <a:ln>
            <a:miter lim="800000"/>
            <a:headEnd/>
            <a:tailEnd/>
          </a:ln>
        </p:spPr>
        <p:txBody>
          <a:bodyPr>
            <a:normAutofit fontScale="90000"/>
          </a:bodyPr>
          <a:lstStyle/>
          <a:p>
            <a:pPr algn="ctr" eaLnBrk="1" hangingPunct="1">
              <a:defRPr/>
            </a:pPr>
            <a:r>
              <a:rPr sz="5400" dirty="0">
                <a:solidFill>
                  <a:srgbClr val="00B0F0"/>
                </a:solidFill>
              </a:rPr>
              <a:t>PENJELASAN SISTEMATIKA</a:t>
            </a:r>
          </a:p>
        </p:txBody>
      </p:sp>
      <p:sp>
        <p:nvSpPr>
          <p:cNvPr id="3" name="Text Placeholder 2"/>
          <p:cNvSpPr>
            <a:spLocks noGrp="1"/>
          </p:cNvSpPr>
          <p:nvPr>
            <p:ph type="body" idx="1"/>
          </p:nvPr>
        </p:nvSpPr>
        <p:spPr>
          <a:xfrm>
            <a:off x="1752600" y="838200"/>
            <a:ext cx="8458200" cy="5791200"/>
          </a:xfrm>
        </p:spPr>
        <p:txBody>
          <a:bodyPr/>
          <a:lstStyle/>
          <a:p>
            <a:pPr eaLnBrk="1" hangingPunct="1"/>
            <a:r>
              <a:rPr lang="en-US" b="1" dirty="0">
                <a:solidFill>
                  <a:schemeClr val="bg1"/>
                </a:solidFill>
              </a:rPr>
              <a:t>JUDUL NASKAH AKADEMIK</a:t>
            </a:r>
            <a:endParaRPr lang="en-US" dirty="0">
              <a:solidFill>
                <a:schemeClr val="bg1"/>
              </a:solidFill>
            </a:endParaRPr>
          </a:p>
          <a:p>
            <a:pPr eaLnBrk="1" hangingPunct="1"/>
            <a:r>
              <a:rPr lang="en-US" dirty="0" err="1">
                <a:solidFill>
                  <a:schemeClr val="accent2"/>
                </a:solidFill>
              </a:rPr>
              <a:t>Memuat</a:t>
            </a:r>
            <a:r>
              <a:rPr lang="en-US" dirty="0">
                <a:solidFill>
                  <a:schemeClr val="accent2"/>
                </a:solidFill>
              </a:rPr>
              <a:t> </a:t>
            </a:r>
            <a:r>
              <a:rPr lang="en-US" dirty="0" err="1">
                <a:solidFill>
                  <a:schemeClr val="accent2"/>
                </a:solidFill>
              </a:rPr>
              <a:t>jenis</a:t>
            </a:r>
            <a:r>
              <a:rPr lang="en-US" dirty="0">
                <a:solidFill>
                  <a:schemeClr val="accent2"/>
                </a:solidFill>
              </a:rPr>
              <a:t> </a:t>
            </a:r>
            <a:r>
              <a:rPr lang="en-US" dirty="0" err="1">
                <a:solidFill>
                  <a:schemeClr val="accent2"/>
                </a:solidFill>
              </a:rPr>
              <a:t>dan</a:t>
            </a:r>
            <a:r>
              <a:rPr lang="en-US" dirty="0">
                <a:solidFill>
                  <a:schemeClr val="accent2"/>
                </a:solidFill>
              </a:rPr>
              <a:t> </a:t>
            </a:r>
            <a:r>
              <a:rPr lang="en-US" dirty="0" err="1">
                <a:solidFill>
                  <a:schemeClr val="accent2"/>
                </a:solidFill>
              </a:rPr>
              <a:t>nama</a:t>
            </a:r>
            <a:r>
              <a:rPr lang="en-US" dirty="0">
                <a:solidFill>
                  <a:schemeClr val="accent2"/>
                </a:solidFill>
              </a:rPr>
              <a:t> </a:t>
            </a:r>
            <a:r>
              <a:rPr lang="en-US" dirty="0" err="1">
                <a:solidFill>
                  <a:schemeClr val="accent2"/>
                </a:solidFill>
              </a:rPr>
              <a:t>peraturan</a:t>
            </a:r>
            <a:r>
              <a:rPr lang="en-US" dirty="0">
                <a:solidFill>
                  <a:schemeClr val="accent2"/>
                </a:solidFill>
              </a:rPr>
              <a:t> </a:t>
            </a:r>
            <a:r>
              <a:rPr lang="en-US" dirty="0" err="1">
                <a:solidFill>
                  <a:schemeClr val="accent2"/>
                </a:solidFill>
              </a:rPr>
              <a:t>perundang-undangan</a:t>
            </a:r>
            <a:endParaRPr lang="en-US" dirty="0">
              <a:solidFill>
                <a:schemeClr val="accent2"/>
              </a:solidFill>
            </a:endParaRPr>
          </a:p>
          <a:p>
            <a:pPr eaLnBrk="1" hangingPunct="1"/>
            <a:r>
              <a:rPr lang="en-US" dirty="0">
                <a:solidFill>
                  <a:schemeClr val="accent2"/>
                </a:solidFill>
              </a:rPr>
              <a:t> </a:t>
            </a:r>
          </a:p>
          <a:p>
            <a:pPr eaLnBrk="1" hangingPunct="1"/>
            <a:r>
              <a:rPr lang="en-US" b="1" dirty="0">
                <a:solidFill>
                  <a:schemeClr val="accent2">
                    <a:lumMod val="75000"/>
                  </a:schemeClr>
                </a:solidFill>
              </a:rPr>
              <a:t>BAB I	 PENDAHULUAN</a:t>
            </a:r>
            <a:endParaRPr lang="en-US" dirty="0">
              <a:solidFill>
                <a:schemeClr val="accent2">
                  <a:lumMod val="75000"/>
                </a:schemeClr>
              </a:solidFill>
            </a:endParaRPr>
          </a:p>
          <a:p>
            <a:pPr eaLnBrk="1" hangingPunct="1"/>
            <a:r>
              <a:rPr lang="en-US" b="1" dirty="0">
                <a:solidFill>
                  <a:schemeClr val="accent2">
                    <a:lumMod val="75000"/>
                  </a:schemeClr>
                </a:solidFill>
              </a:rPr>
              <a:t>A. </a:t>
            </a:r>
            <a:r>
              <a:rPr lang="en-US" b="1" dirty="0" err="1">
                <a:solidFill>
                  <a:schemeClr val="accent2">
                    <a:lumMod val="75000"/>
                  </a:schemeClr>
                </a:solidFill>
              </a:rPr>
              <a:t>Latar</a:t>
            </a:r>
            <a:r>
              <a:rPr lang="en-US" b="1" dirty="0">
                <a:solidFill>
                  <a:schemeClr val="accent2">
                    <a:lumMod val="75000"/>
                  </a:schemeClr>
                </a:solidFill>
              </a:rPr>
              <a:t> </a:t>
            </a:r>
            <a:r>
              <a:rPr lang="en-US" b="1" dirty="0" err="1">
                <a:solidFill>
                  <a:schemeClr val="accent2">
                    <a:lumMod val="75000"/>
                  </a:schemeClr>
                </a:solidFill>
              </a:rPr>
              <a:t>Belakang</a:t>
            </a:r>
            <a:endParaRPr lang="en-US" dirty="0">
              <a:solidFill>
                <a:schemeClr val="accent2">
                  <a:lumMod val="75000"/>
                </a:schemeClr>
              </a:solidFill>
            </a:endParaRPr>
          </a:p>
          <a:p>
            <a:pPr algn="just" eaLnBrk="1" hangingPunct="1"/>
            <a:r>
              <a:rPr lang="en-US" dirty="0" err="1">
                <a:solidFill>
                  <a:schemeClr val="accent2"/>
                </a:solidFill>
              </a:rPr>
              <a:t>Pemikiran</a:t>
            </a:r>
            <a:r>
              <a:rPr lang="en-US" dirty="0">
                <a:solidFill>
                  <a:schemeClr val="accent2"/>
                </a:solidFill>
              </a:rPr>
              <a:t> </a:t>
            </a:r>
            <a:r>
              <a:rPr lang="en-US" dirty="0" err="1">
                <a:solidFill>
                  <a:schemeClr val="accent2"/>
                </a:solidFill>
              </a:rPr>
              <a:t>mengenai</a:t>
            </a:r>
            <a:r>
              <a:rPr lang="en-US" dirty="0">
                <a:solidFill>
                  <a:schemeClr val="accent2"/>
                </a:solidFill>
              </a:rPr>
              <a:t> </a:t>
            </a:r>
            <a:r>
              <a:rPr lang="en-US" dirty="0" err="1">
                <a:solidFill>
                  <a:schemeClr val="accent2"/>
                </a:solidFill>
              </a:rPr>
              <a:t>alasan-alasan</a:t>
            </a:r>
            <a:r>
              <a:rPr lang="en-US" dirty="0">
                <a:solidFill>
                  <a:schemeClr val="accent2"/>
                </a:solidFill>
              </a:rPr>
              <a:t> </a:t>
            </a:r>
            <a:r>
              <a:rPr lang="en-US" dirty="0" err="1">
                <a:solidFill>
                  <a:schemeClr val="accent2"/>
                </a:solidFill>
              </a:rPr>
              <a:t>filosofis</a:t>
            </a:r>
            <a:r>
              <a:rPr lang="en-US" dirty="0">
                <a:solidFill>
                  <a:schemeClr val="accent2"/>
                </a:solidFill>
              </a:rPr>
              <a:t>, </a:t>
            </a:r>
            <a:r>
              <a:rPr lang="en-US" dirty="0" err="1">
                <a:solidFill>
                  <a:schemeClr val="accent2"/>
                </a:solidFill>
              </a:rPr>
              <a:t>sosiologis</a:t>
            </a:r>
            <a:r>
              <a:rPr lang="en-US" dirty="0">
                <a:solidFill>
                  <a:schemeClr val="accent2"/>
                </a:solidFill>
              </a:rPr>
              <a:t>, </a:t>
            </a:r>
            <a:r>
              <a:rPr lang="en-US" dirty="0" err="1">
                <a:solidFill>
                  <a:schemeClr val="accent2"/>
                </a:solidFill>
              </a:rPr>
              <a:t>yuridis</a:t>
            </a:r>
            <a:r>
              <a:rPr lang="en-US" dirty="0">
                <a:solidFill>
                  <a:schemeClr val="accent2"/>
                </a:solidFill>
              </a:rPr>
              <a:t>,  yang </a:t>
            </a:r>
            <a:r>
              <a:rPr lang="en-US" dirty="0" err="1">
                <a:solidFill>
                  <a:schemeClr val="accent2"/>
                </a:solidFill>
              </a:rPr>
              <a:t>mendasari</a:t>
            </a:r>
            <a:r>
              <a:rPr lang="en-US" dirty="0">
                <a:solidFill>
                  <a:schemeClr val="accent2"/>
                </a:solidFill>
              </a:rPr>
              <a:t> </a:t>
            </a:r>
            <a:r>
              <a:rPr lang="en-US" dirty="0" err="1">
                <a:solidFill>
                  <a:schemeClr val="accent2"/>
                </a:solidFill>
              </a:rPr>
              <a:t>pentingnya</a:t>
            </a:r>
            <a:r>
              <a:rPr lang="en-US" dirty="0">
                <a:solidFill>
                  <a:schemeClr val="accent2"/>
                </a:solidFill>
              </a:rPr>
              <a:t> </a:t>
            </a:r>
            <a:r>
              <a:rPr lang="en-US" dirty="0" err="1">
                <a:solidFill>
                  <a:schemeClr val="accent2"/>
                </a:solidFill>
              </a:rPr>
              <a:t>materi</a:t>
            </a:r>
            <a:r>
              <a:rPr lang="en-US" dirty="0">
                <a:solidFill>
                  <a:schemeClr val="accent2"/>
                </a:solidFill>
              </a:rPr>
              <a:t> </a:t>
            </a:r>
            <a:r>
              <a:rPr lang="en-US" dirty="0" err="1">
                <a:solidFill>
                  <a:schemeClr val="accent2"/>
                </a:solidFill>
              </a:rPr>
              <a:t>hukum</a:t>
            </a:r>
            <a:r>
              <a:rPr lang="en-US" dirty="0">
                <a:solidFill>
                  <a:schemeClr val="accent2"/>
                </a:solidFill>
              </a:rPr>
              <a:t> yang </a:t>
            </a:r>
            <a:r>
              <a:rPr lang="en-US" dirty="0" err="1">
                <a:solidFill>
                  <a:schemeClr val="accent2"/>
                </a:solidFill>
              </a:rPr>
              <a:t>bersangkutan</a:t>
            </a:r>
            <a:r>
              <a:rPr lang="en-US" dirty="0">
                <a:solidFill>
                  <a:schemeClr val="accent2"/>
                </a:solidFill>
              </a:rPr>
              <a:t> </a:t>
            </a:r>
            <a:r>
              <a:rPr lang="en-US" dirty="0" err="1">
                <a:solidFill>
                  <a:schemeClr val="accent2"/>
                </a:solidFill>
              </a:rPr>
              <a:t>segera</a:t>
            </a:r>
            <a:r>
              <a:rPr lang="en-US" dirty="0">
                <a:solidFill>
                  <a:schemeClr val="accent2"/>
                </a:solidFill>
              </a:rPr>
              <a:t> </a:t>
            </a:r>
            <a:r>
              <a:rPr lang="en-US" dirty="0" err="1">
                <a:solidFill>
                  <a:schemeClr val="accent2"/>
                </a:solidFill>
              </a:rPr>
              <a:t>diatur</a:t>
            </a:r>
            <a:r>
              <a:rPr lang="en-US" dirty="0">
                <a:solidFill>
                  <a:schemeClr val="accent2"/>
                </a:solidFill>
              </a:rPr>
              <a:t> </a:t>
            </a:r>
            <a:r>
              <a:rPr lang="en-US" dirty="0" err="1">
                <a:solidFill>
                  <a:schemeClr val="accent2"/>
                </a:solidFill>
              </a:rPr>
              <a:t>dengan</a:t>
            </a:r>
            <a:r>
              <a:rPr lang="en-US" dirty="0">
                <a:solidFill>
                  <a:schemeClr val="accent2"/>
                </a:solidFill>
              </a:rPr>
              <a:t> </a:t>
            </a:r>
            <a:r>
              <a:rPr lang="en-US" dirty="0" err="1">
                <a:solidFill>
                  <a:schemeClr val="accent2"/>
                </a:solidFill>
              </a:rPr>
              <a:t>peraturan</a:t>
            </a:r>
            <a:r>
              <a:rPr lang="en-US" dirty="0">
                <a:solidFill>
                  <a:schemeClr val="accent2"/>
                </a:solidFill>
              </a:rPr>
              <a:t> </a:t>
            </a:r>
            <a:r>
              <a:rPr lang="en-US" dirty="0" err="1">
                <a:solidFill>
                  <a:schemeClr val="accent2"/>
                </a:solidFill>
              </a:rPr>
              <a:t>perundang-undangan</a:t>
            </a:r>
            <a:r>
              <a:rPr lang="en-US" dirty="0">
                <a:solidFill>
                  <a:schemeClr val="accent2"/>
                </a:solidFill>
              </a:rPr>
              <a:t>.</a:t>
            </a:r>
          </a:p>
          <a:p>
            <a:pPr eaLnBrk="1" hangingPunct="1"/>
            <a:r>
              <a:rPr lang="en-US" dirty="0">
                <a:solidFill>
                  <a:schemeClr val="accent2">
                    <a:lumMod val="75000"/>
                  </a:schemeClr>
                </a:solidFill>
              </a:rPr>
              <a:t> </a:t>
            </a:r>
          </a:p>
          <a:p>
            <a:pPr eaLnBrk="1" hangingPunct="1"/>
            <a:r>
              <a:rPr lang="en-US" b="1" dirty="0">
                <a:solidFill>
                  <a:schemeClr val="accent2">
                    <a:lumMod val="75000"/>
                  </a:schemeClr>
                </a:solidFill>
              </a:rPr>
              <a:t>B.  </a:t>
            </a:r>
            <a:r>
              <a:rPr lang="en-US" b="1" dirty="0" err="1">
                <a:solidFill>
                  <a:schemeClr val="accent2">
                    <a:lumMod val="75000"/>
                  </a:schemeClr>
                </a:solidFill>
              </a:rPr>
              <a:t>Identifikasi</a:t>
            </a:r>
            <a:r>
              <a:rPr lang="en-US" b="1" dirty="0">
                <a:solidFill>
                  <a:schemeClr val="accent2">
                    <a:lumMod val="75000"/>
                  </a:schemeClr>
                </a:solidFill>
              </a:rPr>
              <a:t> </a:t>
            </a:r>
            <a:r>
              <a:rPr lang="en-US" b="1" dirty="0" err="1">
                <a:solidFill>
                  <a:schemeClr val="accent2">
                    <a:lumMod val="75000"/>
                  </a:schemeClr>
                </a:solidFill>
              </a:rPr>
              <a:t>Masalah</a:t>
            </a:r>
            <a:endParaRPr lang="en-US" dirty="0">
              <a:solidFill>
                <a:schemeClr val="accent2">
                  <a:lumMod val="75000"/>
                </a:schemeClr>
              </a:solidFill>
            </a:endParaRPr>
          </a:p>
          <a:p>
            <a:pPr algn="just" eaLnBrk="1" hangingPunct="1"/>
            <a:r>
              <a:rPr lang="en-US" dirty="0">
                <a:solidFill>
                  <a:schemeClr val="accent2"/>
                </a:solidFill>
              </a:rPr>
              <a:t>Pointer </a:t>
            </a:r>
            <a:r>
              <a:rPr lang="en-US" dirty="0" err="1">
                <a:solidFill>
                  <a:schemeClr val="accent2"/>
                </a:solidFill>
              </a:rPr>
              <a:t>permasalahan</a:t>
            </a:r>
            <a:r>
              <a:rPr lang="en-US" dirty="0">
                <a:solidFill>
                  <a:schemeClr val="accent2"/>
                </a:solidFill>
              </a:rPr>
              <a:t> yang </a:t>
            </a:r>
            <a:r>
              <a:rPr lang="en-US" dirty="0" err="1">
                <a:solidFill>
                  <a:schemeClr val="accent2"/>
                </a:solidFill>
              </a:rPr>
              <a:t>akan</a:t>
            </a:r>
            <a:r>
              <a:rPr lang="en-US" dirty="0">
                <a:solidFill>
                  <a:schemeClr val="accent2"/>
                </a:solidFill>
              </a:rPr>
              <a:t> </a:t>
            </a:r>
            <a:r>
              <a:rPr lang="en-US" dirty="0" err="1">
                <a:solidFill>
                  <a:schemeClr val="accent2"/>
                </a:solidFill>
              </a:rPr>
              <a:t>dituangkan</a:t>
            </a:r>
            <a:r>
              <a:rPr lang="en-US" dirty="0">
                <a:solidFill>
                  <a:schemeClr val="accent2"/>
                </a:solidFill>
              </a:rPr>
              <a:t> </a:t>
            </a:r>
            <a:r>
              <a:rPr lang="en-US" dirty="0" err="1">
                <a:solidFill>
                  <a:schemeClr val="accent2"/>
                </a:solidFill>
              </a:rPr>
              <a:t>dalam</a:t>
            </a:r>
            <a:r>
              <a:rPr lang="en-US" dirty="0">
                <a:solidFill>
                  <a:schemeClr val="accent2"/>
                </a:solidFill>
              </a:rPr>
              <a:t> </a:t>
            </a:r>
            <a:r>
              <a:rPr lang="en-US" dirty="0" err="1">
                <a:solidFill>
                  <a:schemeClr val="accent2"/>
                </a:solidFill>
              </a:rPr>
              <a:t>ruang</a:t>
            </a:r>
            <a:r>
              <a:rPr lang="en-US" dirty="0">
                <a:solidFill>
                  <a:schemeClr val="accent2"/>
                </a:solidFill>
              </a:rPr>
              <a:t> </a:t>
            </a:r>
            <a:r>
              <a:rPr lang="en-US" dirty="0" err="1">
                <a:solidFill>
                  <a:schemeClr val="accent2"/>
                </a:solidFill>
              </a:rPr>
              <a:t>lingkup</a:t>
            </a:r>
            <a:r>
              <a:rPr lang="en-US" dirty="0">
                <a:solidFill>
                  <a:schemeClr val="accent2"/>
                </a:solidFill>
              </a:rPr>
              <a:t> </a:t>
            </a:r>
            <a:r>
              <a:rPr lang="en-US" dirty="0" err="1">
                <a:solidFill>
                  <a:schemeClr val="accent2"/>
                </a:solidFill>
              </a:rPr>
              <a:t>naskah</a:t>
            </a:r>
            <a:r>
              <a:rPr lang="en-US" dirty="0">
                <a:solidFill>
                  <a:schemeClr val="accent2"/>
                </a:solidFill>
              </a:rPr>
              <a:t> </a:t>
            </a:r>
            <a:r>
              <a:rPr lang="en-US" dirty="0" err="1">
                <a:solidFill>
                  <a:schemeClr val="accent2"/>
                </a:solidFill>
              </a:rPr>
              <a:t>akademik</a:t>
            </a:r>
            <a:endParaRPr lang="en-US" dirty="0">
              <a:solidFill>
                <a:schemeClr val="accent2"/>
              </a:solidFill>
            </a:endParaRPr>
          </a:p>
          <a:p>
            <a:pPr eaLnBrk="1" hangingPunct="1"/>
            <a:endParaRPr lang="en-US" dirty="0"/>
          </a:p>
        </p:txBody>
      </p:sp>
    </p:spTree>
    <p:extLst>
      <p:ext uri="{BB962C8B-B14F-4D97-AF65-F5344CB8AC3E}">
        <p14:creationId xmlns:p14="http://schemas.microsoft.com/office/powerpoint/2010/main" val="1466420792"/>
      </p:ext>
    </p:extLst>
  </p:cSld>
  <p:clrMapOvr>
    <a:masterClrMapping/>
  </p:clrMapOvr>
  <p:transition spd="slow">
    <p:wedg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nodeType="clickPar">
                      <p:stCondLst>
                        <p:cond delay="indefinite"/>
                      </p:stCondLst>
                      <p:childTnLst>
                        <p:par>
                          <p:cTn id="40" fill="hold" nodeType="withGroup">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6" end="6"/>
                                            </p:txEl>
                                          </p:spTgt>
                                        </p:tgtEl>
                                        <p:attrNameLst>
                                          <p:attrName>style.visibility</p:attrName>
                                        </p:attrNameLst>
                                      </p:cBhvr>
                                      <p:to>
                                        <p:strVal val="visible"/>
                                      </p:to>
                                    </p:set>
                                    <p:anim calcmode="lin" valueType="num">
                                      <p:cBhvr additive="base">
                                        <p:cTn id="4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nodeType="clickPar">
                      <p:stCondLst>
                        <p:cond delay="indefinite"/>
                      </p:stCondLst>
                      <p:childTnLst>
                        <p:par>
                          <p:cTn id="46" fill="hold" nodeType="withGroup">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3">
                                            <p:txEl>
                                              <p:pRg st="7" end="7"/>
                                            </p:txEl>
                                          </p:spTgt>
                                        </p:tgtEl>
                                        <p:attrNameLst>
                                          <p:attrName>style.visibility</p:attrName>
                                        </p:attrNameLst>
                                      </p:cBhvr>
                                      <p:to>
                                        <p:strVal val="visible"/>
                                      </p:to>
                                    </p:set>
                                    <p:anim calcmode="lin" valueType="num">
                                      <p:cBhvr additive="base">
                                        <p:cTn id="49"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1" fill="hold" nodeType="clickPar">
                      <p:stCondLst>
                        <p:cond delay="indefinite"/>
                      </p:stCondLst>
                      <p:childTnLst>
                        <p:par>
                          <p:cTn id="52" fill="hold" nodeType="withGroup">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3">
                                            <p:txEl>
                                              <p:pRg st="8" end="8"/>
                                            </p:txEl>
                                          </p:spTgt>
                                        </p:tgtEl>
                                        <p:attrNameLst>
                                          <p:attrName>style.visibility</p:attrName>
                                        </p:attrNameLst>
                                      </p:cBhvr>
                                      <p:to>
                                        <p:strVal val="visible"/>
                                      </p:to>
                                    </p:set>
                                    <p:anim calcmode="lin" valueType="num">
                                      <p:cBhvr additive="base">
                                        <p:cTn id="55"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52600" y="866775"/>
            <a:ext cx="7772400" cy="685800"/>
          </a:xfrm>
          <a:ln>
            <a:miter lim="800000"/>
            <a:headEnd/>
            <a:tailEnd/>
          </a:ln>
        </p:spPr>
        <p:txBody>
          <a:bodyPr>
            <a:normAutofit fontScale="90000"/>
          </a:bodyPr>
          <a:lstStyle/>
          <a:p>
            <a:pPr eaLnBrk="1" hangingPunct="1">
              <a:defRPr/>
            </a:pPr>
            <a:r>
              <a:rPr sz="4400" i="1" dirty="0">
                <a:solidFill>
                  <a:srgbClr val="00B0F0"/>
                </a:solidFill>
              </a:rPr>
              <a:t>LANJUTAN:</a:t>
            </a:r>
            <a:endParaRPr i="1" dirty="0">
              <a:solidFill>
                <a:srgbClr val="00B0F0"/>
              </a:solidFill>
            </a:endParaRPr>
          </a:p>
        </p:txBody>
      </p:sp>
      <p:sp>
        <p:nvSpPr>
          <p:cNvPr id="3" name="Text Placeholder 2"/>
          <p:cNvSpPr>
            <a:spLocks noGrp="1"/>
          </p:cNvSpPr>
          <p:nvPr>
            <p:ph type="body" idx="1"/>
          </p:nvPr>
        </p:nvSpPr>
        <p:spPr>
          <a:xfrm>
            <a:off x="1752600" y="2286000"/>
            <a:ext cx="7772400" cy="4267200"/>
          </a:xfrm>
        </p:spPr>
        <p:txBody>
          <a:bodyPr>
            <a:normAutofit lnSpcReduction="10000"/>
          </a:bodyPr>
          <a:lstStyle/>
          <a:p>
            <a:pPr eaLnBrk="1" hangingPunct="1"/>
            <a:r>
              <a:rPr lang="en-US" b="1" dirty="0">
                <a:solidFill>
                  <a:schemeClr val="accent2"/>
                </a:solidFill>
                <a:latin typeface="Arial Black" panose="020B0A04020102020204" pitchFamily="34" charset="0"/>
              </a:rPr>
              <a:t>C. </a:t>
            </a:r>
            <a:r>
              <a:rPr lang="en-US" b="1" dirty="0" err="1">
                <a:solidFill>
                  <a:schemeClr val="accent2"/>
                </a:solidFill>
                <a:latin typeface="Arial Black" panose="020B0A04020102020204" pitchFamily="34" charset="0"/>
              </a:rPr>
              <a:t>Maksud</a:t>
            </a:r>
            <a:r>
              <a:rPr lang="en-US" b="1" dirty="0">
                <a:solidFill>
                  <a:schemeClr val="accent2"/>
                </a:solidFill>
                <a:latin typeface="Arial Black" panose="020B0A04020102020204" pitchFamily="34" charset="0"/>
              </a:rPr>
              <a:t> </a:t>
            </a:r>
            <a:r>
              <a:rPr lang="en-US" b="1" dirty="0" err="1">
                <a:solidFill>
                  <a:schemeClr val="accent2"/>
                </a:solidFill>
                <a:latin typeface="Arial Black" panose="020B0A04020102020204" pitchFamily="34" charset="0"/>
              </a:rPr>
              <a:t>dan</a:t>
            </a:r>
            <a:r>
              <a:rPr lang="en-US" b="1" dirty="0">
                <a:solidFill>
                  <a:schemeClr val="accent2"/>
                </a:solidFill>
                <a:latin typeface="Arial Black" panose="020B0A04020102020204" pitchFamily="34" charset="0"/>
              </a:rPr>
              <a:t> </a:t>
            </a:r>
            <a:r>
              <a:rPr lang="en-US" b="1" dirty="0" err="1">
                <a:solidFill>
                  <a:schemeClr val="accent2"/>
                </a:solidFill>
                <a:latin typeface="Arial Black" panose="020B0A04020102020204" pitchFamily="34" charset="0"/>
              </a:rPr>
              <a:t>Tujuan</a:t>
            </a:r>
            <a:r>
              <a:rPr lang="en-US" b="1" dirty="0">
                <a:solidFill>
                  <a:schemeClr val="accent2"/>
                </a:solidFill>
                <a:latin typeface="Arial Black" panose="020B0A04020102020204" pitchFamily="34" charset="0"/>
              </a:rPr>
              <a:t> </a:t>
            </a:r>
            <a:endParaRPr lang="en-US" sz="2800" b="1" dirty="0">
              <a:solidFill>
                <a:schemeClr val="accent2"/>
              </a:solidFill>
              <a:latin typeface="Arial Black" panose="020B0A04020102020204" pitchFamily="34" charset="0"/>
            </a:endParaRPr>
          </a:p>
          <a:p>
            <a:pPr algn="just" eaLnBrk="1" hangingPunct="1"/>
            <a:r>
              <a:rPr lang="en-US" dirty="0" err="1">
                <a:solidFill>
                  <a:schemeClr val="accent2"/>
                </a:solidFill>
              </a:rPr>
              <a:t>Uraian</a:t>
            </a:r>
            <a:r>
              <a:rPr lang="en-US" dirty="0">
                <a:solidFill>
                  <a:schemeClr val="accent2"/>
                </a:solidFill>
              </a:rPr>
              <a:t> </a:t>
            </a:r>
            <a:r>
              <a:rPr lang="en-US" dirty="0" err="1">
                <a:solidFill>
                  <a:schemeClr val="accent2"/>
                </a:solidFill>
              </a:rPr>
              <a:t>tentang</a:t>
            </a:r>
            <a:r>
              <a:rPr lang="en-US" dirty="0">
                <a:solidFill>
                  <a:schemeClr val="accent2"/>
                </a:solidFill>
              </a:rPr>
              <a:t> </a:t>
            </a:r>
            <a:r>
              <a:rPr lang="en-US" dirty="0" err="1">
                <a:solidFill>
                  <a:schemeClr val="accent2"/>
                </a:solidFill>
              </a:rPr>
              <a:t>maksud</a:t>
            </a:r>
            <a:r>
              <a:rPr lang="en-US" dirty="0">
                <a:solidFill>
                  <a:schemeClr val="accent2"/>
                </a:solidFill>
              </a:rPr>
              <a:t> </a:t>
            </a:r>
            <a:r>
              <a:rPr lang="en-US" dirty="0" err="1">
                <a:solidFill>
                  <a:schemeClr val="accent2"/>
                </a:solidFill>
              </a:rPr>
              <a:t>dan</a:t>
            </a:r>
            <a:r>
              <a:rPr lang="en-US" dirty="0">
                <a:solidFill>
                  <a:schemeClr val="accent2"/>
                </a:solidFill>
              </a:rPr>
              <a:t> </a:t>
            </a:r>
            <a:r>
              <a:rPr lang="en-US" dirty="0" err="1">
                <a:solidFill>
                  <a:schemeClr val="accent2"/>
                </a:solidFill>
              </a:rPr>
              <a:t>tujuan</a:t>
            </a:r>
            <a:r>
              <a:rPr lang="en-US" dirty="0">
                <a:solidFill>
                  <a:schemeClr val="accent2"/>
                </a:solidFill>
              </a:rPr>
              <a:t> </a:t>
            </a:r>
            <a:r>
              <a:rPr lang="en-US" dirty="0" err="1">
                <a:solidFill>
                  <a:schemeClr val="accent2"/>
                </a:solidFill>
              </a:rPr>
              <a:t>penyusunan</a:t>
            </a:r>
            <a:r>
              <a:rPr lang="en-US" dirty="0">
                <a:solidFill>
                  <a:schemeClr val="accent2"/>
                </a:solidFill>
              </a:rPr>
              <a:t> </a:t>
            </a:r>
            <a:r>
              <a:rPr lang="en-US" dirty="0" err="1">
                <a:solidFill>
                  <a:schemeClr val="accent2"/>
                </a:solidFill>
              </a:rPr>
              <a:t>naskah</a:t>
            </a:r>
            <a:r>
              <a:rPr lang="en-US" dirty="0">
                <a:solidFill>
                  <a:schemeClr val="accent2"/>
                </a:solidFill>
              </a:rPr>
              <a:t> </a:t>
            </a:r>
            <a:r>
              <a:rPr lang="en-US" dirty="0" err="1">
                <a:solidFill>
                  <a:schemeClr val="accent2"/>
                </a:solidFill>
              </a:rPr>
              <a:t>akademik</a:t>
            </a:r>
            <a:r>
              <a:rPr lang="en-US" dirty="0">
                <a:solidFill>
                  <a:schemeClr val="accent2"/>
                </a:solidFill>
              </a:rPr>
              <a:t>.</a:t>
            </a:r>
          </a:p>
          <a:p>
            <a:pPr algn="just" eaLnBrk="1" hangingPunct="1"/>
            <a:r>
              <a:rPr lang="en-US" dirty="0" err="1">
                <a:solidFill>
                  <a:schemeClr val="accent2"/>
                </a:solidFill>
              </a:rPr>
              <a:t>Maksud</a:t>
            </a:r>
            <a:r>
              <a:rPr lang="en-US" dirty="0">
                <a:solidFill>
                  <a:schemeClr val="accent2"/>
                </a:solidFill>
              </a:rPr>
              <a:t> </a:t>
            </a:r>
            <a:r>
              <a:rPr lang="en-US" dirty="0" err="1">
                <a:solidFill>
                  <a:schemeClr val="accent2"/>
                </a:solidFill>
              </a:rPr>
              <a:t>penyusunan</a:t>
            </a:r>
            <a:r>
              <a:rPr lang="en-US" dirty="0">
                <a:solidFill>
                  <a:schemeClr val="accent2"/>
                </a:solidFill>
              </a:rPr>
              <a:t> </a:t>
            </a:r>
            <a:r>
              <a:rPr lang="en-US" dirty="0" err="1">
                <a:solidFill>
                  <a:schemeClr val="accent2"/>
                </a:solidFill>
              </a:rPr>
              <a:t>naskah</a:t>
            </a:r>
            <a:r>
              <a:rPr lang="en-US" dirty="0">
                <a:solidFill>
                  <a:schemeClr val="accent2"/>
                </a:solidFill>
              </a:rPr>
              <a:t> </a:t>
            </a:r>
            <a:r>
              <a:rPr lang="en-US" dirty="0" err="1">
                <a:solidFill>
                  <a:schemeClr val="accent2"/>
                </a:solidFill>
              </a:rPr>
              <a:t>akademik</a:t>
            </a:r>
            <a:r>
              <a:rPr lang="en-US" dirty="0">
                <a:solidFill>
                  <a:schemeClr val="accent2"/>
                </a:solidFill>
              </a:rPr>
              <a:t> </a:t>
            </a:r>
            <a:r>
              <a:rPr lang="en-US" dirty="0" err="1">
                <a:solidFill>
                  <a:schemeClr val="accent2"/>
                </a:solidFill>
              </a:rPr>
              <a:t>adalah</a:t>
            </a:r>
            <a:r>
              <a:rPr lang="en-US" dirty="0">
                <a:solidFill>
                  <a:schemeClr val="accent2"/>
                </a:solidFill>
              </a:rPr>
              <a:t> </a:t>
            </a:r>
            <a:r>
              <a:rPr lang="en-US" dirty="0" err="1">
                <a:solidFill>
                  <a:schemeClr val="accent2"/>
                </a:solidFill>
              </a:rPr>
              <a:t>sebagai</a:t>
            </a:r>
            <a:r>
              <a:rPr lang="en-US" dirty="0">
                <a:solidFill>
                  <a:schemeClr val="accent2"/>
                </a:solidFill>
              </a:rPr>
              <a:t> </a:t>
            </a:r>
            <a:r>
              <a:rPr lang="en-US" dirty="0" err="1">
                <a:solidFill>
                  <a:schemeClr val="accent2"/>
                </a:solidFill>
              </a:rPr>
              <a:t>landasan</a:t>
            </a:r>
            <a:r>
              <a:rPr lang="en-US" dirty="0">
                <a:solidFill>
                  <a:schemeClr val="accent2"/>
                </a:solidFill>
              </a:rPr>
              <a:t> </a:t>
            </a:r>
            <a:r>
              <a:rPr lang="en-US" dirty="0" err="1">
                <a:solidFill>
                  <a:schemeClr val="accent2"/>
                </a:solidFill>
              </a:rPr>
              <a:t>ilmiah</a:t>
            </a:r>
            <a:r>
              <a:rPr lang="en-US" dirty="0">
                <a:solidFill>
                  <a:schemeClr val="accent2"/>
                </a:solidFill>
              </a:rPr>
              <a:t> </a:t>
            </a:r>
            <a:r>
              <a:rPr lang="en-US" dirty="0" err="1">
                <a:solidFill>
                  <a:schemeClr val="accent2"/>
                </a:solidFill>
              </a:rPr>
              <a:t>bagi</a:t>
            </a:r>
            <a:r>
              <a:rPr lang="en-US" dirty="0">
                <a:solidFill>
                  <a:schemeClr val="accent2"/>
                </a:solidFill>
              </a:rPr>
              <a:t> </a:t>
            </a:r>
            <a:r>
              <a:rPr lang="en-US" dirty="0" err="1">
                <a:solidFill>
                  <a:schemeClr val="accent2"/>
                </a:solidFill>
              </a:rPr>
              <a:t>penyusunan</a:t>
            </a:r>
            <a:r>
              <a:rPr lang="en-US" dirty="0">
                <a:solidFill>
                  <a:schemeClr val="accent2"/>
                </a:solidFill>
              </a:rPr>
              <a:t> </a:t>
            </a:r>
            <a:r>
              <a:rPr lang="en-US" dirty="0" err="1">
                <a:solidFill>
                  <a:schemeClr val="accent2"/>
                </a:solidFill>
              </a:rPr>
              <a:t>rancangan</a:t>
            </a:r>
            <a:r>
              <a:rPr lang="en-US" dirty="0">
                <a:solidFill>
                  <a:schemeClr val="accent2"/>
                </a:solidFill>
              </a:rPr>
              <a:t> </a:t>
            </a:r>
            <a:r>
              <a:rPr lang="en-US" dirty="0" err="1">
                <a:solidFill>
                  <a:schemeClr val="accent2"/>
                </a:solidFill>
              </a:rPr>
              <a:t>undang-undang</a:t>
            </a:r>
            <a:r>
              <a:rPr lang="en-US" dirty="0">
                <a:solidFill>
                  <a:schemeClr val="accent2"/>
                </a:solidFill>
              </a:rPr>
              <a:t>. </a:t>
            </a:r>
            <a:r>
              <a:rPr lang="en-US" dirty="0" err="1">
                <a:solidFill>
                  <a:schemeClr val="accent2"/>
                </a:solidFill>
              </a:rPr>
              <a:t>Tujuan</a:t>
            </a:r>
            <a:r>
              <a:rPr lang="en-US" dirty="0">
                <a:solidFill>
                  <a:schemeClr val="accent2"/>
                </a:solidFill>
              </a:rPr>
              <a:t> </a:t>
            </a:r>
            <a:r>
              <a:rPr lang="en-US" dirty="0" err="1">
                <a:solidFill>
                  <a:schemeClr val="accent2"/>
                </a:solidFill>
              </a:rPr>
              <a:t>penyusunan</a:t>
            </a:r>
            <a:r>
              <a:rPr lang="en-US" dirty="0">
                <a:solidFill>
                  <a:schemeClr val="accent2"/>
                </a:solidFill>
              </a:rPr>
              <a:t> </a:t>
            </a:r>
            <a:r>
              <a:rPr lang="en-US" dirty="0" err="1">
                <a:solidFill>
                  <a:schemeClr val="accent2"/>
                </a:solidFill>
              </a:rPr>
              <a:t>naskah</a:t>
            </a:r>
            <a:r>
              <a:rPr lang="en-US" dirty="0">
                <a:solidFill>
                  <a:schemeClr val="accent2"/>
                </a:solidFill>
              </a:rPr>
              <a:t> </a:t>
            </a:r>
            <a:r>
              <a:rPr lang="en-US" dirty="0" err="1">
                <a:solidFill>
                  <a:schemeClr val="accent2"/>
                </a:solidFill>
              </a:rPr>
              <a:t>akademik</a:t>
            </a:r>
            <a:r>
              <a:rPr lang="en-US" dirty="0">
                <a:solidFill>
                  <a:schemeClr val="accent2"/>
                </a:solidFill>
              </a:rPr>
              <a:t> </a:t>
            </a:r>
            <a:r>
              <a:rPr lang="en-US" dirty="0" err="1">
                <a:solidFill>
                  <a:schemeClr val="accent2"/>
                </a:solidFill>
              </a:rPr>
              <a:t>adalah</a:t>
            </a:r>
            <a:r>
              <a:rPr lang="en-US" dirty="0">
                <a:solidFill>
                  <a:schemeClr val="accent2"/>
                </a:solidFill>
              </a:rPr>
              <a:t> </a:t>
            </a:r>
            <a:r>
              <a:rPr lang="en-US" dirty="0" err="1">
                <a:solidFill>
                  <a:schemeClr val="accent2"/>
                </a:solidFill>
              </a:rPr>
              <a:t>untuk</a:t>
            </a:r>
            <a:r>
              <a:rPr lang="en-US" dirty="0">
                <a:solidFill>
                  <a:schemeClr val="accent2"/>
                </a:solidFill>
              </a:rPr>
              <a:t> </a:t>
            </a:r>
            <a:r>
              <a:rPr lang="en-US" dirty="0" err="1">
                <a:solidFill>
                  <a:schemeClr val="accent2"/>
                </a:solidFill>
              </a:rPr>
              <a:t>memberikan</a:t>
            </a:r>
            <a:r>
              <a:rPr lang="en-US" dirty="0">
                <a:solidFill>
                  <a:schemeClr val="accent2"/>
                </a:solidFill>
              </a:rPr>
              <a:t> </a:t>
            </a:r>
            <a:r>
              <a:rPr lang="en-US" dirty="0" err="1">
                <a:solidFill>
                  <a:schemeClr val="accent2"/>
                </a:solidFill>
              </a:rPr>
              <a:t>arah</a:t>
            </a:r>
            <a:r>
              <a:rPr lang="en-US" dirty="0">
                <a:solidFill>
                  <a:schemeClr val="accent2"/>
                </a:solidFill>
              </a:rPr>
              <a:t>, </a:t>
            </a:r>
            <a:r>
              <a:rPr lang="en-US" dirty="0" err="1">
                <a:solidFill>
                  <a:schemeClr val="accent2"/>
                </a:solidFill>
              </a:rPr>
              <a:t>dan</a:t>
            </a:r>
            <a:r>
              <a:rPr lang="en-US" dirty="0">
                <a:solidFill>
                  <a:schemeClr val="accent2"/>
                </a:solidFill>
              </a:rPr>
              <a:t> </a:t>
            </a:r>
            <a:r>
              <a:rPr lang="en-US" dirty="0" err="1">
                <a:solidFill>
                  <a:schemeClr val="accent2"/>
                </a:solidFill>
              </a:rPr>
              <a:t>menetapkan</a:t>
            </a:r>
            <a:r>
              <a:rPr lang="en-US" dirty="0">
                <a:solidFill>
                  <a:schemeClr val="accent2"/>
                </a:solidFill>
              </a:rPr>
              <a:t> </a:t>
            </a:r>
            <a:r>
              <a:rPr lang="en-US" dirty="0" err="1">
                <a:solidFill>
                  <a:schemeClr val="accent2"/>
                </a:solidFill>
              </a:rPr>
              <a:t>ruang</a:t>
            </a:r>
            <a:r>
              <a:rPr lang="en-US" dirty="0">
                <a:solidFill>
                  <a:schemeClr val="accent2"/>
                </a:solidFill>
              </a:rPr>
              <a:t> </a:t>
            </a:r>
            <a:r>
              <a:rPr lang="en-US" dirty="0" err="1">
                <a:solidFill>
                  <a:schemeClr val="accent2"/>
                </a:solidFill>
              </a:rPr>
              <a:t>lingkup</a:t>
            </a:r>
            <a:r>
              <a:rPr lang="en-US" dirty="0">
                <a:solidFill>
                  <a:schemeClr val="accent2"/>
                </a:solidFill>
              </a:rPr>
              <a:t> </a:t>
            </a:r>
            <a:r>
              <a:rPr lang="en-US" dirty="0" err="1">
                <a:solidFill>
                  <a:schemeClr val="accent2"/>
                </a:solidFill>
              </a:rPr>
              <a:t>pengaturan</a:t>
            </a:r>
            <a:r>
              <a:rPr lang="en-US" dirty="0">
                <a:solidFill>
                  <a:schemeClr val="accent2"/>
                </a:solidFill>
              </a:rPr>
              <a:t>.</a:t>
            </a:r>
          </a:p>
          <a:p>
            <a:pPr eaLnBrk="1" hangingPunct="1"/>
            <a:r>
              <a:rPr lang="en-US" dirty="0">
                <a:solidFill>
                  <a:schemeClr val="accent2"/>
                </a:solidFill>
              </a:rPr>
              <a:t> </a:t>
            </a:r>
          </a:p>
          <a:p>
            <a:pPr eaLnBrk="1" hangingPunct="1"/>
            <a:r>
              <a:rPr lang="en-US" b="1" dirty="0">
                <a:solidFill>
                  <a:schemeClr val="accent2"/>
                </a:solidFill>
                <a:latin typeface="Arial Black" panose="020B0A04020102020204" pitchFamily="34" charset="0"/>
              </a:rPr>
              <a:t>D.  </a:t>
            </a:r>
            <a:r>
              <a:rPr lang="en-US" b="1" dirty="0" err="1">
                <a:solidFill>
                  <a:schemeClr val="accent2"/>
                </a:solidFill>
                <a:latin typeface="Arial Black" panose="020B0A04020102020204" pitchFamily="34" charset="0"/>
              </a:rPr>
              <a:t>Metode</a:t>
            </a:r>
            <a:r>
              <a:rPr lang="en-US" b="1" dirty="0">
                <a:solidFill>
                  <a:schemeClr val="accent2"/>
                </a:solidFill>
                <a:latin typeface="Arial Black" panose="020B0A04020102020204" pitchFamily="34" charset="0"/>
              </a:rPr>
              <a:t> </a:t>
            </a:r>
            <a:r>
              <a:rPr lang="en-US" b="1" dirty="0" err="1">
                <a:solidFill>
                  <a:schemeClr val="accent2"/>
                </a:solidFill>
                <a:latin typeface="Arial Black" panose="020B0A04020102020204" pitchFamily="34" charset="0"/>
              </a:rPr>
              <a:t>Penelitian</a:t>
            </a:r>
            <a:endParaRPr lang="en-US" dirty="0">
              <a:solidFill>
                <a:schemeClr val="accent2"/>
              </a:solidFill>
              <a:latin typeface="Arial Black" panose="020B0A04020102020204" pitchFamily="34" charset="0"/>
            </a:endParaRPr>
          </a:p>
          <a:p>
            <a:pPr algn="just" eaLnBrk="1" hangingPunct="1"/>
            <a:r>
              <a:rPr lang="en-US" dirty="0" err="1">
                <a:solidFill>
                  <a:schemeClr val="accent2"/>
                </a:solidFill>
              </a:rPr>
              <a:t>Uraian</a:t>
            </a:r>
            <a:r>
              <a:rPr lang="en-US" dirty="0">
                <a:solidFill>
                  <a:schemeClr val="accent2"/>
                </a:solidFill>
              </a:rPr>
              <a:t> </a:t>
            </a:r>
            <a:r>
              <a:rPr lang="en-US" dirty="0" err="1">
                <a:solidFill>
                  <a:schemeClr val="accent2"/>
                </a:solidFill>
              </a:rPr>
              <a:t>tentang</a:t>
            </a:r>
            <a:r>
              <a:rPr lang="en-US" dirty="0">
                <a:solidFill>
                  <a:schemeClr val="accent2"/>
                </a:solidFill>
              </a:rPr>
              <a:t> </a:t>
            </a:r>
            <a:r>
              <a:rPr lang="en-US" dirty="0" err="1">
                <a:solidFill>
                  <a:schemeClr val="accent2"/>
                </a:solidFill>
              </a:rPr>
              <a:t>metode</a:t>
            </a:r>
            <a:r>
              <a:rPr lang="en-US" dirty="0">
                <a:solidFill>
                  <a:schemeClr val="accent2"/>
                </a:solidFill>
              </a:rPr>
              <a:t> </a:t>
            </a:r>
            <a:r>
              <a:rPr lang="en-US" dirty="0" err="1">
                <a:solidFill>
                  <a:schemeClr val="accent2"/>
                </a:solidFill>
              </a:rPr>
              <a:t>penelitian</a:t>
            </a:r>
            <a:r>
              <a:rPr lang="en-US" dirty="0">
                <a:solidFill>
                  <a:schemeClr val="accent2"/>
                </a:solidFill>
              </a:rPr>
              <a:t> yang </a:t>
            </a:r>
            <a:r>
              <a:rPr lang="en-US" dirty="0" err="1">
                <a:solidFill>
                  <a:schemeClr val="accent2"/>
                </a:solidFill>
              </a:rPr>
              <a:t>digunakan</a:t>
            </a:r>
            <a:r>
              <a:rPr lang="en-US" dirty="0">
                <a:solidFill>
                  <a:schemeClr val="accent2"/>
                </a:solidFill>
              </a:rPr>
              <a:t> </a:t>
            </a:r>
            <a:r>
              <a:rPr lang="en-US" dirty="0" err="1">
                <a:solidFill>
                  <a:schemeClr val="accent2"/>
                </a:solidFill>
              </a:rPr>
              <a:t>dalam</a:t>
            </a:r>
            <a:r>
              <a:rPr lang="en-US" dirty="0">
                <a:solidFill>
                  <a:schemeClr val="accent2"/>
                </a:solidFill>
              </a:rPr>
              <a:t> </a:t>
            </a:r>
            <a:r>
              <a:rPr lang="en-US" dirty="0" err="1">
                <a:solidFill>
                  <a:schemeClr val="accent2"/>
                </a:solidFill>
              </a:rPr>
              <a:t>melakukan</a:t>
            </a:r>
            <a:r>
              <a:rPr lang="en-US" dirty="0">
                <a:solidFill>
                  <a:schemeClr val="accent2"/>
                </a:solidFill>
              </a:rPr>
              <a:t> </a:t>
            </a:r>
            <a:r>
              <a:rPr lang="en-US" dirty="0" err="1">
                <a:solidFill>
                  <a:schemeClr val="accent2"/>
                </a:solidFill>
              </a:rPr>
              <a:t>penelitian</a:t>
            </a:r>
            <a:r>
              <a:rPr lang="en-US" dirty="0">
                <a:solidFill>
                  <a:schemeClr val="accent2"/>
                </a:solidFill>
              </a:rPr>
              <a:t> </a:t>
            </a:r>
            <a:r>
              <a:rPr lang="en-US" dirty="0" err="1">
                <a:solidFill>
                  <a:schemeClr val="accent2"/>
                </a:solidFill>
              </a:rPr>
              <a:t>sebagai</a:t>
            </a:r>
            <a:r>
              <a:rPr lang="en-US" dirty="0">
                <a:solidFill>
                  <a:schemeClr val="accent2"/>
                </a:solidFill>
              </a:rPr>
              <a:t> </a:t>
            </a:r>
            <a:r>
              <a:rPr lang="en-US" dirty="0" err="1">
                <a:solidFill>
                  <a:schemeClr val="accent2"/>
                </a:solidFill>
              </a:rPr>
              <a:t>bahan</a:t>
            </a:r>
            <a:r>
              <a:rPr lang="en-US" dirty="0">
                <a:solidFill>
                  <a:schemeClr val="accent2"/>
                </a:solidFill>
              </a:rPr>
              <a:t> </a:t>
            </a:r>
            <a:r>
              <a:rPr lang="en-US" dirty="0" err="1">
                <a:solidFill>
                  <a:schemeClr val="accent2"/>
                </a:solidFill>
              </a:rPr>
              <a:t>penunjang</a:t>
            </a:r>
            <a:r>
              <a:rPr lang="en-US" dirty="0">
                <a:solidFill>
                  <a:schemeClr val="accent2"/>
                </a:solidFill>
              </a:rPr>
              <a:t> </a:t>
            </a:r>
            <a:r>
              <a:rPr lang="en-US" dirty="0" err="1">
                <a:solidFill>
                  <a:schemeClr val="accent2"/>
                </a:solidFill>
              </a:rPr>
              <a:t>penyusunan</a:t>
            </a:r>
            <a:r>
              <a:rPr lang="en-US" dirty="0">
                <a:solidFill>
                  <a:schemeClr val="accent2"/>
                </a:solidFill>
              </a:rPr>
              <a:t> </a:t>
            </a:r>
            <a:r>
              <a:rPr lang="en-US" dirty="0" err="1">
                <a:solidFill>
                  <a:schemeClr val="accent2"/>
                </a:solidFill>
              </a:rPr>
              <a:t>naskah</a:t>
            </a:r>
            <a:r>
              <a:rPr lang="en-US" dirty="0">
                <a:solidFill>
                  <a:schemeClr val="accent2"/>
                </a:solidFill>
              </a:rPr>
              <a:t> </a:t>
            </a:r>
            <a:r>
              <a:rPr lang="en-US" dirty="0" err="1">
                <a:solidFill>
                  <a:schemeClr val="accent2"/>
                </a:solidFill>
              </a:rPr>
              <a:t>akademik</a:t>
            </a:r>
            <a:r>
              <a:rPr lang="en-US" dirty="0">
                <a:solidFill>
                  <a:schemeClr val="accent2"/>
                </a:solidFill>
              </a:rPr>
              <a:t>. </a:t>
            </a:r>
            <a:r>
              <a:rPr lang="en-US" dirty="0" err="1">
                <a:solidFill>
                  <a:schemeClr val="accent2"/>
                </a:solidFill>
              </a:rPr>
              <a:t>Metode</a:t>
            </a:r>
            <a:r>
              <a:rPr lang="en-US" dirty="0">
                <a:solidFill>
                  <a:schemeClr val="accent2"/>
                </a:solidFill>
              </a:rPr>
              <a:t> </a:t>
            </a:r>
            <a:r>
              <a:rPr lang="en-US" dirty="0" err="1">
                <a:solidFill>
                  <a:schemeClr val="accent2"/>
                </a:solidFill>
              </a:rPr>
              <a:t>ini</a:t>
            </a:r>
            <a:r>
              <a:rPr lang="en-US" dirty="0">
                <a:solidFill>
                  <a:schemeClr val="accent2"/>
                </a:solidFill>
              </a:rPr>
              <a:t> </a:t>
            </a:r>
            <a:r>
              <a:rPr lang="en-US" dirty="0" err="1">
                <a:solidFill>
                  <a:schemeClr val="accent2"/>
                </a:solidFill>
              </a:rPr>
              <a:t>terdiri</a:t>
            </a:r>
            <a:r>
              <a:rPr lang="en-US" dirty="0">
                <a:solidFill>
                  <a:schemeClr val="accent2"/>
                </a:solidFill>
              </a:rPr>
              <a:t> </a:t>
            </a:r>
            <a:r>
              <a:rPr lang="en-US" dirty="0" err="1">
                <a:solidFill>
                  <a:schemeClr val="accent2"/>
                </a:solidFill>
              </a:rPr>
              <a:t>dari</a:t>
            </a:r>
            <a:r>
              <a:rPr lang="en-US" dirty="0">
                <a:solidFill>
                  <a:schemeClr val="accent2"/>
                </a:solidFill>
              </a:rPr>
              <a:t> </a:t>
            </a:r>
            <a:r>
              <a:rPr lang="en-US" dirty="0" err="1">
                <a:solidFill>
                  <a:schemeClr val="accent2"/>
                </a:solidFill>
              </a:rPr>
              <a:t>metode</a:t>
            </a:r>
            <a:r>
              <a:rPr lang="en-US" dirty="0">
                <a:solidFill>
                  <a:schemeClr val="accent2"/>
                </a:solidFill>
              </a:rPr>
              <a:t> </a:t>
            </a:r>
            <a:r>
              <a:rPr lang="en-US" dirty="0" err="1">
                <a:solidFill>
                  <a:schemeClr val="accent2"/>
                </a:solidFill>
              </a:rPr>
              <a:t>pendekatan</a:t>
            </a:r>
            <a:r>
              <a:rPr lang="en-US" dirty="0">
                <a:solidFill>
                  <a:schemeClr val="accent2"/>
                </a:solidFill>
              </a:rPr>
              <a:t> </a:t>
            </a:r>
            <a:r>
              <a:rPr lang="en-US" dirty="0" err="1">
                <a:solidFill>
                  <a:schemeClr val="accent2"/>
                </a:solidFill>
              </a:rPr>
              <a:t>dan</a:t>
            </a:r>
            <a:r>
              <a:rPr lang="en-US" dirty="0">
                <a:solidFill>
                  <a:schemeClr val="accent2"/>
                </a:solidFill>
              </a:rPr>
              <a:t> </a:t>
            </a:r>
            <a:r>
              <a:rPr lang="en-US" dirty="0" err="1">
                <a:solidFill>
                  <a:schemeClr val="accent2"/>
                </a:solidFill>
              </a:rPr>
              <a:t>metode</a:t>
            </a:r>
            <a:r>
              <a:rPr lang="en-US" dirty="0">
                <a:solidFill>
                  <a:schemeClr val="accent2"/>
                </a:solidFill>
              </a:rPr>
              <a:t> </a:t>
            </a:r>
            <a:r>
              <a:rPr lang="en-US" dirty="0" err="1">
                <a:solidFill>
                  <a:schemeClr val="accent2"/>
                </a:solidFill>
              </a:rPr>
              <a:t>analisis</a:t>
            </a:r>
            <a:r>
              <a:rPr lang="en-US" dirty="0">
                <a:solidFill>
                  <a:schemeClr val="accent2"/>
                </a:solidFill>
              </a:rPr>
              <a:t> data.</a:t>
            </a:r>
          </a:p>
          <a:p>
            <a:pPr eaLnBrk="1" hangingPunct="1"/>
            <a:endParaRPr lang="en-US" dirty="0">
              <a:solidFill>
                <a:schemeClr val="accent2"/>
              </a:solidFill>
            </a:endParaRPr>
          </a:p>
        </p:txBody>
      </p:sp>
    </p:spTree>
    <p:extLst>
      <p:ext uri="{BB962C8B-B14F-4D97-AF65-F5344CB8AC3E}">
        <p14:creationId xmlns:p14="http://schemas.microsoft.com/office/powerpoint/2010/main" val="949353929"/>
      </p:ext>
    </p:extLst>
  </p:cSld>
  <p:clrMapOvr>
    <a:masterClrMapping/>
  </p:clrMapOvr>
  <p:transition spd="slow">
    <p:strips dir="r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85937" y="685800"/>
            <a:ext cx="7772400" cy="609600"/>
          </a:xfrm>
          <a:ln>
            <a:miter lim="800000"/>
            <a:headEnd/>
            <a:tailEnd/>
          </a:ln>
        </p:spPr>
        <p:txBody>
          <a:bodyPr>
            <a:normAutofit fontScale="90000"/>
          </a:bodyPr>
          <a:lstStyle/>
          <a:p>
            <a:pPr eaLnBrk="1" hangingPunct="1">
              <a:defRPr/>
            </a:pPr>
            <a:r>
              <a:rPr sz="4400" i="1" dirty="0">
                <a:solidFill>
                  <a:srgbClr val="00B0F0"/>
                </a:solidFill>
              </a:rPr>
              <a:t>LANJUTAN</a:t>
            </a:r>
            <a:endParaRPr i="1" dirty="0">
              <a:solidFill>
                <a:srgbClr val="00B0F0"/>
              </a:solidFill>
            </a:endParaRPr>
          </a:p>
        </p:txBody>
      </p:sp>
      <p:sp>
        <p:nvSpPr>
          <p:cNvPr id="3" name="Text Placeholder 2"/>
          <p:cNvSpPr>
            <a:spLocks noGrp="1"/>
          </p:cNvSpPr>
          <p:nvPr>
            <p:ph type="body" idx="1"/>
          </p:nvPr>
        </p:nvSpPr>
        <p:spPr>
          <a:xfrm>
            <a:off x="1752600" y="1752600"/>
            <a:ext cx="8915400" cy="4572000"/>
          </a:xfrm>
        </p:spPr>
        <p:txBody>
          <a:bodyPr>
            <a:normAutofit fontScale="92500" lnSpcReduction="10000"/>
          </a:bodyPr>
          <a:lstStyle/>
          <a:p>
            <a:pPr algn="just" eaLnBrk="1" hangingPunct="1"/>
            <a:r>
              <a:rPr lang="en-US" b="1" dirty="0">
                <a:solidFill>
                  <a:schemeClr val="accent2"/>
                </a:solidFill>
                <a:latin typeface="Arial Black" panose="020B0A04020102020204" pitchFamily="34" charset="0"/>
              </a:rPr>
              <a:t>BAB II   ASAS-ASAS SEBAGAI LANDASAN FILOSOFIS,     	      YURIDIS, DAN SOSIOLOGIS </a:t>
            </a:r>
          </a:p>
          <a:p>
            <a:pPr algn="just" eaLnBrk="1" hangingPunct="1"/>
            <a:r>
              <a:rPr lang="en-US" b="1" dirty="0" err="1">
                <a:solidFill>
                  <a:schemeClr val="accent2"/>
                </a:solidFill>
              </a:rPr>
              <a:t>Memuat</a:t>
            </a:r>
            <a:r>
              <a:rPr lang="en-US" b="1" dirty="0">
                <a:solidFill>
                  <a:schemeClr val="accent2"/>
                </a:solidFill>
              </a:rPr>
              <a:t> </a:t>
            </a:r>
            <a:r>
              <a:rPr lang="en-US" b="1" dirty="0" err="1">
                <a:solidFill>
                  <a:schemeClr val="accent2"/>
                </a:solidFill>
              </a:rPr>
              <a:t>berbagai</a:t>
            </a:r>
            <a:r>
              <a:rPr lang="en-US" b="1" dirty="0">
                <a:solidFill>
                  <a:schemeClr val="accent2"/>
                </a:solidFill>
              </a:rPr>
              <a:t> </a:t>
            </a:r>
            <a:r>
              <a:rPr lang="en-US" b="1" dirty="0" err="1">
                <a:solidFill>
                  <a:schemeClr val="accent2"/>
                </a:solidFill>
              </a:rPr>
              <a:t>asas-asas</a:t>
            </a:r>
            <a:r>
              <a:rPr lang="en-US" b="1" dirty="0">
                <a:solidFill>
                  <a:schemeClr val="accent2"/>
                </a:solidFill>
              </a:rPr>
              <a:t> </a:t>
            </a:r>
            <a:r>
              <a:rPr lang="en-US" b="1" dirty="0" err="1">
                <a:solidFill>
                  <a:schemeClr val="accent2"/>
                </a:solidFill>
              </a:rPr>
              <a:t>filosofis</a:t>
            </a:r>
            <a:r>
              <a:rPr lang="en-US" b="1" dirty="0">
                <a:solidFill>
                  <a:schemeClr val="accent2"/>
                </a:solidFill>
              </a:rPr>
              <a:t>, </a:t>
            </a:r>
            <a:r>
              <a:rPr lang="en-US" b="1" dirty="0" err="1">
                <a:solidFill>
                  <a:schemeClr val="accent2"/>
                </a:solidFill>
              </a:rPr>
              <a:t>yuridis</a:t>
            </a:r>
            <a:r>
              <a:rPr lang="en-US" b="1" dirty="0">
                <a:solidFill>
                  <a:schemeClr val="accent2"/>
                </a:solidFill>
              </a:rPr>
              <a:t>, </a:t>
            </a:r>
            <a:r>
              <a:rPr lang="en-US" b="1" dirty="0" err="1">
                <a:solidFill>
                  <a:schemeClr val="accent2"/>
                </a:solidFill>
              </a:rPr>
              <a:t>dan</a:t>
            </a:r>
            <a:r>
              <a:rPr lang="en-US" b="1" dirty="0">
                <a:solidFill>
                  <a:schemeClr val="accent2"/>
                </a:solidFill>
              </a:rPr>
              <a:t> </a:t>
            </a:r>
            <a:r>
              <a:rPr lang="en-US" b="1" dirty="0" err="1">
                <a:solidFill>
                  <a:schemeClr val="accent2"/>
                </a:solidFill>
              </a:rPr>
              <a:t>sosiologis</a:t>
            </a:r>
            <a:r>
              <a:rPr lang="en-US" b="1" dirty="0">
                <a:solidFill>
                  <a:schemeClr val="accent2"/>
                </a:solidFill>
              </a:rPr>
              <a:t> </a:t>
            </a:r>
            <a:r>
              <a:rPr lang="en-US" b="1" dirty="0" err="1">
                <a:solidFill>
                  <a:schemeClr val="accent2"/>
                </a:solidFill>
              </a:rPr>
              <a:t>dari</a:t>
            </a:r>
            <a:r>
              <a:rPr lang="en-US" b="1" dirty="0">
                <a:solidFill>
                  <a:schemeClr val="accent2"/>
                </a:solidFill>
              </a:rPr>
              <a:t> </a:t>
            </a:r>
            <a:r>
              <a:rPr lang="en-US" b="1" dirty="0" err="1">
                <a:solidFill>
                  <a:schemeClr val="accent2"/>
                </a:solidFill>
              </a:rPr>
              <a:t>ruang</a:t>
            </a:r>
            <a:r>
              <a:rPr lang="en-US" b="1" dirty="0">
                <a:solidFill>
                  <a:schemeClr val="accent2"/>
                </a:solidFill>
              </a:rPr>
              <a:t> </a:t>
            </a:r>
            <a:r>
              <a:rPr lang="en-US" b="1" dirty="0" err="1">
                <a:solidFill>
                  <a:schemeClr val="accent2"/>
                </a:solidFill>
              </a:rPr>
              <a:t>lingkup</a:t>
            </a:r>
            <a:r>
              <a:rPr lang="en-US" b="1" dirty="0">
                <a:solidFill>
                  <a:schemeClr val="accent2"/>
                </a:solidFill>
              </a:rPr>
              <a:t> yang </a:t>
            </a:r>
            <a:r>
              <a:rPr lang="en-US" b="1" dirty="0" err="1">
                <a:solidFill>
                  <a:schemeClr val="accent2"/>
                </a:solidFill>
              </a:rPr>
              <a:t>akan</a:t>
            </a:r>
            <a:r>
              <a:rPr lang="en-US" b="1" dirty="0">
                <a:solidFill>
                  <a:schemeClr val="accent2"/>
                </a:solidFill>
              </a:rPr>
              <a:t> </a:t>
            </a:r>
            <a:r>
              <a:rPr lang="en-US" b="1" dirty="0" err="1">
                <a:solidFill>
                  <a:schemeClr val="accent2"/>
                </a:solidFill>
              </a:rPr>
              <a:t>diatur</a:t>
            </a:r>
            <a:r>
              <a:rPr lang="en-US" b="1" dirty="0">
                <a:solidFill>
                  <a:schemeClr val="accent2"/>
                </a:solidFill>
              </a:rPr>
              <a:t>.</a:t>
            </a:r>
            <a:endParaRPr lang="en-US" dirty="0">
              <a:solidFill>
                <a:schemeClr val="accent2"/>
              </a:solidFill>
            </a:endParaRPr>
          </a:p>
          <a:p>
            <a:pPr eaLnBrk="1" hangingPunct="1"/>
            <a:r>
              <a:rPr lang="en-US" dirty="0">
                <a:solidFill>
                  <a:schemeClr val="accent2"/>
                </a:solidFill>
              </a:rPr>
              <a:t> </a:t>
            </a:r>
          </a:p>
          <a:p>
            <a:pPr eaLnBrk="1" hangingPunct="1"/>
            <a:r>
              <a:rPr lang="en-US" b="1" dirty="0">
                <a:solidFill>
                  <a:schemeClr val="accent2"/>
                </a:solidFill>
                <a:latin typeface="Arial Black" panose="020B0A04020102020204" pitchFamily="34" charset="0"/>
              </a:rPr>
              <a:t>BAB III     MODEL PENGATURAN, MATERI MUATAN 	   	       RUU, DAN KETERKAITANNYA DENGAN  HUKUM POSITIF</a:t>
            </a:r>
            <a:r>
              <a:rPr lang="en-US" dirty="0">
                <a:solidFill>
                  <a:schemeClr val="accent2"/>
                </a:solidFill>
                <a:latin typeface="Arial Black" panose="020B0A04020102020204" pitchFamily="34" charset="0"/>
              </a:rPr>
              <a:t> </a:t>
            </a:r>
          </a:p>
          <a:p>
            <a:pPr algn="just" eaLnBrk="1" hangingPunct="1"/>
            <a:r>
              <a:rPr lang="en-US" b="1" dirty="0" err="1">
                <a:solidFill>
                  <a:schemeClr val="accent2"/>
                </a:solidFill>
                <a:latin typeface="Arial Unicode MS" panose="020B0604020202020204" pitchFamily="34" charset="-128"/>
                <a:ea typeface="Arial Unicode MS" panose="020B0604020202020204" pitchFamily="34" charset="-128"/>
                <a:cs typeface="Arial Unicode MS" panose="020B0604020202020204" pitchFamily="34" charset="-128"/>
              </a:rPr>
              <a:t>Berisi</a:t>
            </a:r>
            <a:r>
              <a:rPr lang="en-US" b="1" dirty="0">
                <a:solidFill>
                  <a:schemeClr val="accent2"/>
                </a:solidFill>
                <a:latin typeface="Arial Unicode MS" panose="020B0604020202020204" pitchFamily="34" charset="-128"/>
                <a:ea typeface="Arial Unicode MS" panose="020B0604020202020204" pitchFamily="34" charset="-128"/>
                <a:cs typeface="Arial Unicode MS" panose="020B0604020202020204" pitchFamily="34" charset="-128"/>
              </a:rPr>
              <a:t> </a:t>
            </a:r>
            <a:r>
              <a:rPr lang="en-US" b="1" dirty="0" err="1">
                <a:solidFill>
                  <a:schemeClr val="accent2"/>
                </a:solidFill>
                <a:latin typeface="Arial Unicode MS" panose="020B0604020202020204" pitchFamily="34" charset="-128"/>
                <a:ea typeface="Arial Unicode MS" panose="020B0604020202020204" pitchFamily="34" charset="-128"/>
                <a:cs typeface="Arial Unicode MS" panose="020B0604020202020204" pitchFamily="34" charset="-128"/>
              </a:rPr>
              <a:t>analisis</a:t>
            </a:r>
            <a:r>
              <a:rPr lang="en-US" b="1" dirty="0">
                <a:solidFill>
                  <a:schemeClr val="accent2"/>
                </a:solidFill>
                <a:latin typeface="Arial Unicode MS" panose="020B0604020202020204" pitchFamily="34" charset="-128"/>
                <a:ea typeface="Arial Unicode MS" panose="020B0604020202020204" pitchFamily="34" charset="-128"/>
                <a:cs typeface="Arial Unicode MS" panose="020B0604020202020204" pitchFamily="34" charset="-128"/>
              </a:rPr>
              <a:t> </a:t>
            </a:r>
            <a:r>
              <a:rPr lang="en-US" b="1" dirty="0" err="1">
                <a:solidFill>
                  <a:schemeClr val="accent2"/>
                </a:solidFill>
                <a:latin typeface="Arial Unicode MS" panose="020B0604020202020204" pitchFamily="34" charset="-128"/>
                <a:ea typeface="Arial Unicode MS" panose="020B0604020202020204" pitchFamily="34" charset="-128"/>
                <a:cs typeface="Arial Unicode MS" panose="020B0604020202020204" pitchFamily="34" charset="-128"/>
              </a:rPr>
              <a:t>terhadap</a:t>
            </a:r>
            <a:r>
              <a:rPr lang="en-US" b="1" dirty="0">
                <a:solidFill>
                  <a:schemeClr val="accent2"/>
                </a:solidFill>
                <a:latin typeface="Arial Unicode MS" panose="020B0604020202020204" pitchFamily="34" charset="-128"/>
                <a:ea typeface="Arial Unicode MS" panose="020B0604020202020204" pitchFamily="34" charset="-128"/>
                <a:cs typeface="Arial Unicode MS" panose="020B0604020202020204" pitchFamily="34" charset="-128"/>
              </a:rPr>
              <a:t> </a:t>
            </a:r>
            <a:r>
              <a:rPr lang="en-US" b="1" dirty="0" err="1">
                <a:solidFill>
                  <a:schemeClr val="accent2"/>
                </a:solidFill>
                <a:latin typeface="Arial Unicode MS" panose="020B0604020202020204" pitchFamily="34" charset="-128"/>
                <a:ea typeface="Arial Unicode MS" panose="020B0604020202020204" pitchFamily="34" charset="-128"/>
                <a:cs typeface="Arial Unicode MS" panose="020B0604020202020204" pitchFamily="34" charset="-128"/>
              </a:rPr>
              <a:t>identifikasi</a:t>
            </a:r>
            <a:r>
              <a:rPr lang="en-US" b="1" dirty="0">
                <a:solidFill>
                  <a:schemeClr val="accent2"/>
                </a:solidFill>
                <a:latin typeface="Arial Unicode MS" panose="020B0604020202020204" pitchFamily="34" charset="-128"/>
                <a:ea typeface="Arial Unicode MS" panose="020B0604020202020204" pitchFamily="34" charset="-128"/>
                <a:cs typeface="Arial Unicode MS" panose="020B0604020202020204" pitchFamily="34" charset="-128"/>
              </a:rPr>
              <a:t> </a:t>
            </a:r>
            <a:r>
              <a:rPr lang="en-US" b="1" dirty="0" err="1">
                <a:solidFill>
                  <a:schemeClr val="accent2"/>
                </a:solidFill>
                <a:latin typeface="Arial Unicode MS" panose="020B0604020202020204" pitchFamily="34" charset="-128"/>
                <a:ea typeface="Arial Unicode MS" panose="020B0604020202020204" pitchFamily="34" charset="-128"/>
                <a:cs typeface="Arial Unicode MS" panose="020B0604020202020204" pitchFamily="34" charset="-128"/>
              </a:rPr>
              <a:t>masalah</a:t>
            </a:r>
            <a:r>
              <a:rPr lang="en-US" b="1" dirty="0">
                <a:solidFill>
                  <a:schemeClr val="accent2"/>
                </a:solidFill>
                <a:latin typeface="Arial Unicode MS" panose="020B0604020202020204" pitchFamily="34" charset="-128"/>
                <a:ea typeface="Arial Unicode MS" panose="020B0604020202020204" pitchFamily="34" charset="-128"/>
                <a:cs typeface="Arial Unicode MS" panose="020B0604020202020204" pitchFamily="34" charset="-128"/>
              </a:rPr>
              <a:t> </a:t>
            </a:r>
            <a:r>
              <a:rPr lang="en-US" b="1" dirty="0" err="1">
                <a:solidFill>
                  <a:schemeClr val="accent2"/>
                </a:solidFill>
                <a:latin typeface="Arial Unicode MS" panose="020B0604020202020204" pitchFamily="34" charset="-128"/>
                <a:ea typeface="Arial Unicode MS" panose="020B0604020202020204" pitchFamily="34" charset="-128"/>
                <a:cs typeface="Arial Unicode MS" panose="020B0604020202020204" pitchFamily="34" charset="-128"/>
              </a:rPr>
              <a:t>berdasarkan</a:t>
            </a:r>
            <a:r>
              <a:rPr lang="en-US" b="1" dirty="0">
                <a:solidFill>
                  <a:schemeClr val="accent2"/>
                </a:solidFill>
                <a:latin typeface="Arial Unicode MS" panose="020B0604020202020204" pitchFamily="34" charset="-128"/>
                <a:ea typeface="Arial Unicode MS" panose="020B0604020202020204" pitchFamily="34" charset="-128"/>
                <a:cs typeface="Arial Unicode MS" panose="020B0604020202020204" pitchFamily="34" charset="-128"/>
              </a:rPr>
              <a:t> </a:t>
            </a:r>
            <a:r>
              <a:rPr lang="en-US" b="1" dirty="0" err="1">
                <a:solidFill>
                  <a:schemeClr val="accent2"/>
                </a:solidFill>
                <a:latin typeface="Arial Unicode MS" panose="020B0604020202020204" pitchFamily="34" charset="-128"/>
                <a:ea typeface="Arial Unicode MS" panose="020B0604020202020204" pitchFamily="34" charset="-128"/>
                <a:cs typeface="Arial Unicode MS" panose="020B0604020202020204" pitchFamily="34" charset="-128"/>
              </a:rPr>
              <a:t>teori</a:t>
            </a:r>
            <a:r>
              <a:rPr lang="en-US" b="1" dirty="0">
                <a:solidFill>
                  <a:schemeClr val="accent2"/>
                </a:solidFill>
                <a:latin typeface="Arial Unicode MS" panose="020B0604020202020204" pitchFamily="34" charset="-128"/>
                <a:ea typeface="Arial Unicode MS" panose="020B0604020202020204" pitchFamily="34" charset="-128"/>
                <a:cs typeface="Arial Unicode MS" panose="020B0604020202020204" pitchFamily="34" charset="-128"/>
              </a:rPr>
              <a:t>, </a:t>
            </a:r>
            <a:r>
              <a:rPr lang="en-US" b="1" dirty="0" err="1">
                <a:solidFill>
                  <a:schemeClr val="accent2"/>
                </a:solidFill>
                <a:latin typeface="Arial Unicode MS" panose="020B0604020202020204" pitchFamily="34" charset="-128"/>
                <a:ea typeface="Arial Unicode MS" panose="020B0604020202020204" pitchFamily="34" charset="-128"/>
                <a:cs typeface="Arial Unicode MS" panose="020B0604020202020204" pitchFamily="34" charset="-128"/>
              </a:rPr>
              <a:t>asas-asas</a:t>
            </a:r>
            <a:r>
              <a:rPr lang="en-US" b="1" dirty="0">
                <a:solidFill>
                  <a:schemeClr val="accent2"/>
                </a:solidFill>
                <a:latin typeface="Arial Unicode MS" panose="020B0604020202020204" pitchFamily="34" charset="-128"/>
                <a:ea typeface="Arial Unicode MS" panose="020B0604020202020204" pitchFamily="34" charset="-128"/>
                <a:cs typeface="Arial Unicode MS" panose="020B0604020202020204" pitchFamily="34" charset="-128"/>
              </a:rPr>
              <a:t>, </a:t>
            </a:r>
            <a:r>
              <a:rPr lang="en-US" b="1" dirty="0" err="1">
                <a:solidFill>
                  <a:schemeClr val="accent2"/>
                </a:solidFill>
                <a:latin typeface="Arial Unicode MS" panose="020B0604020202020204" pitchFamily="34" charset="-128"/>
                <a:ea typeface="Arial Unicode MS" panose="020B0604020202020204" pitchFamily="34" charset="-128"/>
                <a:cs typeface="Arial Unicode MS" panose="020B0604020202020204" pitchFamily="34" charset="-128"/>
              </a:rPr>
              <a:t>dan</a:t>
            </a:r>
            <a:r>
              <a:rPr lang="en-US" b="1" dirty="0">
                <a:solidFill>
                  <a:schemeClr val="accent2"/>
                </a:solidFill>
                <a:latin typeface="Arial Unicode MS" panose="020B0604020202020204" pitchFamily="34" charset="-128"/>
                <a:ea typeface="Arial Unicode MS" panose="020B0604020202020204" pitchFamily="34" charset="-128"/>
                <a:cs typeface="Arial Unicode MS" panose="020B0604020202020204" pitchFamily="34" charset="-128"/>
              </a:rPr>
              <a:t> </a:t>
            </a:r>
            <a:r>
              <a:rPr lang="en-US" b="1" dirty="0" err="1">
                <a:solidFill>
                  <a:schemeClr val="accent2"/>
                </a:solidFill>
                <a:latin typeface="Arial Unicode MS" panose="020B0604020202020204" pitchFamily="34" charset="-128"/>
                <a:ea typeface="Arial Unicode MS" panose="020B0604020202020204" pitchFamily="34" charset="-128"/>
                <a:cs typeface="Arial Unicode MS" panose="020B0604020202020204" pitchFamily="34" charset="-128"/>
              </a:rPr>
              <a:t>hukum</a:t>
            </a:r>
            <a:r>
              <a:rPr lang="en-US" b="1" dirty="0">
                <a:solidFill>
                  <a:schemeClr val="accent2"/>
                </a:solidFill>
                <a:latin typeface="Arial Unicode MS" panose="020B0604020202020204" pitchFamily="34" charset="-128"/>
                <a:ea typeface="Arial Unicode MS" panose="020B0604020202020204" pitchFamily="34" charset="-128"/>
                <a:cs typeface="Arial Unicode MS" panose="020B0604020202020204" pitchFamily="34" charset="-128"/>
              </a:rPr>
              <a:t> </a:t>
            </a:r>
            <a:r>
              <a:rPr lang="en-US" b="1" dirty="0" err="1">
                <a:solidFill>
                  <a:schemeClr val="accent2"/>
                </a:solidFill>
                <a:latin typeface="Arial Unicode MS" panose="020B0604020202020204" pitchFamily="34" charset="-128"/>
                <a:ea typeface="Arial Unicode MS" panose="020B0604020202020204" pitchFamily="34" charset="-128"/>
                <a:cs typeface="Arial Unicode MS" panose="020B0604020202020204" pitchFamily="34" charset="-128"/>
              </a:rPr>
              <a:t>positif</a:t>
            </a:r>
            <a:r>
              <a:rPr lang="en-US" b="1" dirty="0">
                <a:solidFill>
                  <a:schemeClr val="accent2"/>
                </a:solidFill>
                <a:latin typeface="Arial Unicode MS" panose="020B0604020202020204" pitchFamily="34" charset="-128"/>
                <a:ea typeface="Arial Unicode MS" panose="020B0604020202020204" pitchFamily="34" charset="-128"/>
                <a:cs typeface="Arial Unicode MS" panose="020B0604020202020204" pitchFamily="34" charset="-128"/>
              </a:rPr>
              <a:t> </a:t>
            </a:r>
            <a:r>
              <a:rPr lang="en-US" b="1" dirty="0" err="1">
                <a:solidFill>
                  <a:schemeClr val="accent2"/>
                </a:solidFill>
                <a:latin typeface="Arial Unicode MS" panose="020B0604020202020204" pitchFamily="34" charset="-128"/>
                <a:ea typeface="Arial Unicode MS" panose="020B0604020202020204" pitchFamily="34" charset="-128"/>
                <a:cs typeface="Arial Unicode MS" panose="020B0604020202020204" pitchFamily="34" charset="-128"/>
              </a:rPr>
              <a:t>terkait</a:t>
            </a:r>
            <a:r>
              <a:rPr lang="en-US" b="1" dirty="0">
                <a:solidFill>
                  <a:schemeClr val="accent2"/>
                </a:solidFill>
                <a:latin typeface="Arial Unicode MS" panose="020B0604020202020204" pitchFamily="34" charset="-128"/>
                <a:ea typeface="Arial Unicode MS" panose="020B0604020202020204" pitchFamily="34" charset="-128"/>
                <a:cs typeface="Arial Unicode MS" panose="020B0604020202020204" pitchFamily="34" charset="-128"/>
              </a:rPr>
              <a:t> </a:t>
            </a:r>
            <a:r>
              <a:rPr lang="en-US" b="1" dirty="0" err="1">
                <a:solidFill>
                  <a:schemeClr val="accent2"/>
                </a:solidFill>
                <a:latin typeface="Arial Unicode MS" panose="020B0604020202020204" pitchFamily="34" charset="-128"/>
                <a:ea typeface="Arial Unicode MS" panose="020B0604020202020204" pitchFamily="34" charset="-128"/>
                <a:cs typeface="Arial Unicode MS" panose="020B0604020202020204" pitchFamily="34" charset="-128"/>
              </a:rPr>
              <a:t>untuk</a:t>
            </a:r>
            <a:r>
              <a:rPr lang="en-US" b="1" dirty="0">
                <a:solidFill>
                  <a:schemeClr val="accent2"/>
                </a:solidFill>
                <a:latin typeface="Arial Unicode MS" panose="020B0604020202020204" pitchFamily="34" charset="-128"/>
                <a:ea typeface="Arial Unicode MS" panose="020B0604020202020204" pitchFamily="34" charset="-128"/>
                <a:cs typeface="Arial Unicode MS" panose="020B0604020202020204" pitchFamily="34" charset="-128"/>
              </a:rPr>
              <a:t> </a:t>
            </a:r>
            <a:r>
              <a:rPr lang="en-US" b="1" dirty="0" err="1">
                <a:solidFill>
                  <a:schemeClr val="accent2"/>
                </a:solidFill>
                <a:latin typeface="Arial Unicode MS" panose="020B0604020202020204" pitchFamily="34" charset="-128"/>
                <a:ea typeface="Arial Unicode MS" panose="020B0604020202020204" pitchFamily="34" charset="-128"/>
                <a:cs typeface="Arial Unicode MS" panose="020B0604020202020204" pitchFamily="34" charset="-128"/>
              </a:rPr>
              <a:t>menetapkan</a:t>
            </a:r>
            <a:r>
              <a:rPr lang="en-US" b="1" dirty="0">
                <a:solidFill>
                  <a:schemeClr val="accent2"/>
                </a:solidFill>
                <a:latin typeface="Arial Unicode MS" panose="020B0604020202020204" pitchFamily="34" charset="-128"/>
                <a:ea typeface="Arial Unicode MS" panose="020B0604020202020204" pitchFamily="34" charset="-128"/>
                <a:cs typeface="Arial Unicode MS" panose="020B0604020202020204" pitchFamily="34" charset="-128"/>
              </a:rPr>
              <a:t> model </a:t>
            </a:r>
            <a:r>
              <a:rPr lang="en-US" b="1" dirty="0" err="1">
                <a:solidFill>
                  <a:schemeClr val="accent2"/>
                </a:solidFill>
                <a:latin typeface="Arial Unicode MS" panose="020B0604020202020204" pitchFamily="34" charset="-128"/>
                <a:ea typeface="Arial Unicode MS" panose="020B0604020202020204" pitchFamily="34" charset="-128"/>
                <a:cs typeface="Arial Unicode MS" panose="020B0604020202020204" pitchFamily="34" charset="-128"/>
              </a:rPr>
              <a:t>pengaturan</a:t>
            </a:r>
            <a:r>
              <a:rPr lang="en-US" b="1" dirty="0">
                <a:solidFill>
                  <a:schemeClr val="accent2"/>
                </a:solidFill>
                <a:latin typeface="Arial Unicode MS" panose="020B0604020202020204" pitchFamily="34" charset="-128"/>
                <a:ea typeface="Arial Unicode MS" panose="020B0604020202020204" pitchFamily="34" charset="-128"/>
                <a:cs typeface="Arial Unicode MS" panose="020B0604020202020204" pitchFamily="34" charset="-128"/>
              </a:rPr>
              <a:t>, </a:t>
            </a:r>
            <a:r>
              <a:rPr lang="en-US" b="1" dirty="0" err="1">
                <a:solidFill>
                  <a:schemeClr val="accent2"/>
                </a:solidFill>
                <a:latin typeface="Arial Unicode MS" panose="020B0604020202020204" pitchFamily="34" charset="-128"/>
                <a:ea typeface="Arial Unicode MS" panose="020B0604020202020204" pitchFamily="34" charset="-128"/>
                <a:cs typeface="Arial Unicode MS" panose="020B0604020202020204" pitchFamily="34" charset="-128"/>
              </a:rPr>
              <a:t>materi</a:t>
            </a:r>
            <a:r>
              <a:rPr lang="en-US" b="1" dirty="0">
                <a:solidFill>
                  <a:schemeClr val="accent2"/>
                </a:solidFill>
                <a:latin typeface="Arial Unicode MS" panose="020B0604020202020204" pitchFamily="34" charset="-128"/>
                <a:ea typeface="Arial Unicode MS" panose="020B0604020202020204" pitchFamily="34" charset="-128"/>
                <a:cs typeface="Arial Unicode MS" panose="020B0604020202020204" pitchFamily="34" charset="-128"/>
              </a:rPr>
              <a:t> </a:t>
            </a:r>
            <a:r>
              <a:rPr lang="en-US" b="1" dirty="0" err="1">
                <a:solidFill>
                  <a:schemeClr val="accent2"/>
                </a:solidFill>
                <a:latin typeface="Arial Unicode MS" panose="020B0604020202020204" pitchFamily="34" charset="-128"/>
                <a:ea typeface="Arial Unicode MS" panose="020B0604020202020204" pitchFamily="34" charset="-128"/>
                <a:cs typeface="Arial Unicode MS" panose="020B0604020202020204" pitchFamily="34" charset="-128"/>
              </a:rPr>
              <a:t>muatan</a:t>
            </a:r>
            <a:r>
              <a:rPr lang="en-US" b="1" dirty="0">
                <a:solidFill>
                  <a:schemeClr val="accent2"/>
                </a:solidFill>
                <a:latin typeface="Arial Unicode MS" panose="020B0604020202020204" pitchFamily="34" charset="-128"/>
                <a:ea typeface="Arial Unicode MS" panose="020B0604020202020204" pitchFamily="34" charset="-128"/>
                <a:cs typeface="Arial Unicode MS" panose="020B0604020202020204" pitchFamily="34" charset="-128"/>
              </a:rPr>
              <a:t> </a:t>
            </a:r>
            <a:r>
              <a:rPr lang="en-US" b="1" dirty="0" err="1">
                <a:solidFill>
                  <a:schemeClr val="accent2"/>
                </a:solidFill>
                <a:latin typeface="Arial Unicode MS" panose="020B0604020202020204" pitchFamily="34" charset="-128"/>
                <a:ea typeface="Arial Unicode MS" panose="020B0604020202020204" pitchFamily="34" charset="-128"/>
                <a:cs typeface="Arial Unicode MS" panose="020B0604020202020204" pitchFamily="34" charset="-128"/>
              </a:rPr>
              <a:t>rancangan</a:t>
            </a:r>
            <a:r>
              <a:rPr lang="en-US" b="1" dirty="0">
                <a:solidFill>
                  <a:schemeClr val="accent2"/>
                </a:solidFill>
                <a:latin typeface="Arial Unicode MS" panose="020B0604020202020204" pitchFamily="34" charset="-128"/>
                <a:ea typeface="Arial Unicode MS" panose="020B0604020202020204" pitchFamily="34" charset="-128"/>
                <a:cs typeface="Arial Unicode MS" panose="020B0604020202020204" pitchFamily="34" charset="-128"/>
              </a:rPr>
              <a:t> </a:t>
            </a:r>
            <a:r>
              <a:rPr lang="en-US" b="1" dirty="0" err="1">
                <a:solidFill>
                  <a:schemeClr val="accent2"/>
                </a:solidFill>
                <a:latin typeface="Arial Unicode MS" panose="020B0604020202020204" pitchFamily="34" charset="-128"/>
                <a:ea typeface="Arial Unicode MS" panose="020B0604020202020204" pitchFamily="34" charset="-128"/>
                <a:cs typeface="Arial Unicode MS" panose="020B0604020202020204" pitchFamily="34" charset="-128"/>
              </a:rPr>
              <a:t>undang-undang</a:t>
            </a:r>
            <a:r>
              <a:rPr lang="en-US" b="1" dirty="0">
                <a:solidFill>
                  <a:schemeClr val="accent2"/>
                </a:solidFill>
                <a:latin typeface="Arial Unicode MS" panose="020B0604020202020204" pitchFamily="34" charset="-128"/>
                <a:ea typeface="Arial Unicode MS" panose="020B0604020202020204" pitchFamily="34" charset="-128"/>
                <a:cs typeface="Arial Unicode MS" panose="020B0604020202020204" pitchFamily="34" charset="-128"/>
              </a:rPr>
              <a:t>.</a:t>
            </a:r>
          </a:p>
          <a:p>
            <a:pPr algn="just" eaLnBrk="1" hangingPunct="1"/>
            <a:r>
              <a:rPr lang="en-US" b="1" dirty="0" err="1">
                <a:solidFill>
                  <a:schemeClr val="accent2"/>
                </a:solidFill>
                <a:latin typeface="Arial Unicode MS" panose="020B0604020202020204" pitchFamily="34" charset="-128"/>
                <a:ea typeface="Arial Unicode MS" panose="020B0604020202020204" pitchFamily="34" charset="-128"/>
                <a:cs typeface="Arial Unicode MS" panose="020B0604020202020204" pitchFamily="34" charset="-128"/>
              </a:rPr>
              <a:t>Analisis</a:t>
            </a:r>
            <a:r>
              <a:rPr lang="en-US" b="1" dirty="0">
                <a:solidFill>
                  <a:schemeClr val="accent2"/>
                </a:solidFill>
                <a:latin typeface="Arial Unicode MS" panose="020B0604020202020204" pitchFamily="34" charset="-128"/>
                <a:ea typeface="Arial Unicode MS" panose="020B0604020202020204" pitchFamily="34" charset="-128"/>
                <a:cs typeface="Arial Unicode MS" panose="020B0604020202020204" pitchFamily="34" charset="-128"/>
              </a:rPr>
              <a:t> </a:t>
            </a:r>
            <a:r>
              <a:rPr lang="en-US" b="1" dirty="0" err="1">
                <a:solidFill>
                  <a:schemeClr val="accent2"/>
                </a:solidFill>
                <a:latin typeface="Arial Unicode MS" panose="020B0604020202020204" pitchFamily="34" charset="-128"/>
                <a:ea typeface="Arial Unicode MS" panose="020B0604020202020204" pitchFamily="34" charset="-128"/>
                <a:cs typeface="Arial Unicode MS" panose="020B0604020202020204" pitchFamily="34" charset="-128"/>
              </a:rPr>
              <a:t>disajikan</a:t>
            </a:r>
            <a:r>
              <a:rPr lang="en-US" b="1" dirty="0">
                <a:solidFill>
                  <a:schemeClr val="accent2"/>
                </a:solidFill>
                <a:latin typeface="Arial Unicode MS" panose="020B0604020202020204" pitchFamily="34" charset="-128"/>
                <a:ea typeface="Arial Unicode MS" panose="020B0604020202020204" pitchFamily="34" charset="-128"/>
                <a:cs typeface="Arial Unicode MS" panose="020B0604020202020204" pitchFamily="34" charset="-128"/>
              </a:rPr>
              <a:t> </a:t>
            </a:r>
            <a:r>
              <a:rPr lang="en-US" b="1" dirty="0" err="1">
                <a:solidFill>
                  <a:schemeClr val="accent2"/>
                </a:solidFill>
                <a:latin typeface="Arial Unicode MS" panose="020B0604020202020204" pitchFamily="34" charset="-128"/>
                <a:ea typeface="Arial Unicode MS" panose="020B0604020202020204" pitchFamily="34" charset="-128"/>
                <a:cs typeface="Arial Unicode MS" panose="020B0604020202020204" pitchFamily="34" charset="-128"/>
              </a:rPr>
              <a:t>dalam</a:t>
            </a:r>
            <a:r>
              <a:rPr lang="en-US" b="1" dirty="0">
                <a:solidFill>
                  <a:schemeClr val="accent2"/>
                </a:solidFill>
                <a:latin typeface="Arial Unicode MS" panose="020B0604020202020204" pitchFamily="34" charset="-128"/>
                <a:ea typeface="Arial Unicode MS" panose="020B0604020202020204" pitchFamily="34" charset="-128"/>
                <a:cs typeface="Arial Unicode MS" panose="020B0604020202020204" pitchFamily="34" charset="-128"/>
              </a:rPr>
              <a:t> </a:t>
            </a:r>
            <a:r>
              <a:rPr lang="en-US" b="1" dirty="0" err="1">
                <a:solidFill>
                  <a:schemeClr val="accent2"/>
                </a:solidFill>
                <a:latin typeface="Arial Unicode MS" panose="020B0604020202020204" pitchFamily="34" charset="-128"/>
                <a:ea typeface="Arial Unicode MS" panose="020B0604020202020204" pitchFamily="34" charset="-128"/>
                <a:cs typeface="Arial Unicode MS" panose="020B0604020202020204" pitchFamily="34" charset="-128"/>
              </a:rPr>
              <a:t>bentuk</a:t>
            </a:r>
            <a:r>
              <a:rPr lang="en-US" b="1" dirty="0">
                <a:solidFill>
                  <a:schemeClr val="accent2"/>
                </a:solidFill>
                <a:latin typeface="Arial Unicode MS" panose="020B0604020202020204" pitchFamily="34" charset="-128"/>
                <a:ea typeface="Arial Unicode MS" panose="020B0604020202020204" pitchFamily="34" charset="-128"/>
                <a:cs typeface="Arial Unicode MS" panose="020B0604020202020204" pitchFamily="34" charset="-128"/>
              </a:rPr>
              <a:t> </a:t>
            </a:r>
            <a:r>
              <a:rPr lang="en-US" b="1" dirty="0" err="1">
                <a:solidFill>
                  <a:schemeClr val="accent2"/>
                </a:solidFill>
                <a:latin typeface="Arial Unicode MS" panose="020B0604020202020204" pitchFamily="34" charset="-128"/>
                <a:ea typeface="Arial Unicode MS" panose="020B0604020202020204" pitchFamily="34" charset="-128"/>
                <a:cs typeface="Arial Unicode MS" panose="020B0604020202020204" pitchFamily="34" charset="-128"/>
              </a:rPr>
              <a:t>uraian</a:t>
            </a:r>
            <a:r>
              <a:rPr lang="en-US" b="1" dirty="0">
                <a:solidFill>
                  <a:schemeClr val="accent2"/>
                </a:solidFill>
                <a:latin typeface="Arial Unicode MS" panose="020B0604020202020204" pitchFamily="34" charset="-128"/>
                <a:ea typeface="Arial Unicode MS" panose="020B0604020202020204" pitchFamily="34" charset="-128"/>
                <a:cs typeface="Arial Unicode MS" panose="020B0604020202020204" pitchFamily="34" charset="-128"/>
              </a:rPr>
              <a:t> </a:t>
            </a:r>
            <a:r>
              <a:rPr lang="en-US" b="1" dirty="0" err="1">
                <a:solidFill>
                  <a:schemeClr val="accent2"/>
                </a:solidFill>
                <a:latin typeface="Arial Unicode MS" panose="020B0604020202020204" pitchFamily="34" charset="-128"/>
                <a:ea typeface="Arial Unicode MS" panose="020B0604020202020204" pitchFamily="34" charset="-128"/>
                <a:cs typeface="Arial Unicode MS" panose="020B0604020202020204" pitchFamily="34" charset="-128"/>
              </a:rPr>
              <a:t>secara</a:t>
            </a:r>
            <a:r>
              <a:rPr lang="en-US" b="1" dirty="0">
                <a:solidFill>
                  <a:schemeClr val="accent2"/>
                </a:solidFill>
                <a:latin typeface="Arial Unicode MS" panose="020B0604020202020204" pitchFamily="34" charset="-128"/>
                <a:ea typeface="Arial Unicode MS" panose="020B0604020202020204" pitchFamily="34" charset="-128"/>
                <a:cs typeface="Arial Unicode MS" panose="020B0604020202020204" pitchFamily="34" charset="-128"/>
              </a:rPr>
              <a:t> </a:t>
            </a:r>
            <a:r>
              <a:rPr lang="en-US" b="1" dirty="0" err="1">
                <a:solidFill>
                  <a:schemeClr val="accent2"/>
                </a:solidFill>
                <a:latin typeface="Arial Unicode MS" panose="020B0604020202020204" pitchFamily="34" charset="-128"/>
                <a:ea typeface="Arial Unicode MS" panose="020B0604020202020204" pitchFamily="34" charset="-128"/>
                <a:cs typeface="Arial Unicode MS" panose="020B0604020202020204" pitchFamily="34" charset="-128"/>
              </a:rPr>
              <a:t>sistematis</a:t>
            </a:r>
            <a:r>
              <a:rPr lang="en-US" b="1" dirty="0">
                <a:solidFill>
                  <a:schemeClr val="accent2"/>
                </a:solidFill>
                <a:latin typeface="Arial Unicode MS" panose="020B0604020202020204" pitchFamily="34" charset="-128"/>
                <a:ea typeface="Arial Unicode MS" panose="020B0604020202020204" pitchFamily="34" charset="-128"/>
                <a:cs typeface="Arial Unicode MS" panose="020B0604020202020204" pitchFamily="34" charset="-128"/>
              </a:rPr>
              <a:t> </a:t>
            </a:r>
            <a:r>
              <a:rPr lang="en-US" b="1" dirty="0" err="1">
                <a:solidFill>
                  <a:schemeClr val="accent2"/>
                </a:solidFill>
                <a:latin typeface="Arial Unicode MS" panose="020B0604020202020204" pitchFamily="34" charset="-128"/>
                <a:ea typeface="Arial Unicode MS" panose="020B0604020202020204" pitchFamily="34" charset="-128"/>
                <a:cs typeface="Arial Unicode MS" panose="020B0604020202020204" pitchFamily="34" charset="-128"/>
              </a:rPr>
              <a:t>dan</a:t>
            </a:r>
            <a:r>
              <a:rPr lang="en-US" b="1" dirty="0">
                <a:solidFill>
                  <a:schemeClr val="accent2"/>
                </a:solidFill>
                <a:latin typeface="Arial Unicode MS" panose="020B0604020202020204" pitchFamily="34" charset="-128"/>
                <a:ea typeface="Arial Unicode MS" panose="020B0604020202020204" pitchFamily="34" charset="-128"/>
                <a:cs typeface="Arial Unicode MS" panose="020B0604020202020204" pitchFamily="34" charset="-128"/>
              </a:rPr>
              <a:t> </a:t>
            </a:r>
            <a:r>
              <a:rPr lang="en-US" b="1" dirty="0" err="1">
                <a:solidFill>
                  <a:schemeClr val="accent2"/>
                </a:solidFill>
                <a:latin typeface="Arial Unicode MS" panose="020B0604020202020204" pitchFamily="34" charset="-128"/>
                <a:ea typeface="Arial Unicode MS" panose="020B0604020202020204" pitchFamily="34" charset="-128"/>
                <a:cs typeface="Arial Unicode MS" panose="020B0604020202020204" pitchFamily="34" charset="-128"/>
              </a:rPr>
              <a:t>dapat</a:t>
            </a:r>
            <a:r>
              <a:rPr lang="en-US" b="1" dirty="0">
                <a:solidFill>
                  <a:schemeClr val="accent2"/>
                </a:solidFill>
                <a:latin typeface="Arial Unicode MS" panose="020B0604020202020204" pitchFamily="34" charset="-128"/>
                <a:ea typeface="Arial Unicode MS" panose="020B0604020202020204" pitchFamily="34" charset="-128"/>
                <a:cs typeface="Arial Unicode MS" panose="020B0604020202020204" pitchFamily="34" charset="-128"/>
              </a:rPr>
              <a:t> </a:t>
            </a:r>
            <a:r>
              <a:rPr lang="en-US" b="1" dirty="0" err="1">
                <a:solidFill>
                  <a:schemeClr val="accent2"/>
                </a:solidFill>
                <a:latin typeface="Arial Unicode MS" panose="020B0604020202020204" pitchFamily="34" charset="-128"/>
                <a:ea typeface="Arial Unicode MS" panose="020B0604020202020204" pitchFamily="34" charset="-128"/>
                <a:cs typeface="Arial Unicode MS" panose="020B0604020202020204" pitchFamily="34" charset="-128"/>
              </a:rPr>
              <a:t>dikuatkan</a:t>
            </a:r>
            <a:r>
              <a:rPr lang="en-US" b="1" dirty="0">
                <a:solidFill>
                  <a:schemeClr val="accent2"/>
                </a:solidFill>
                <a:latin typeface="Arial Unicode MS" panose="020B0604020202020204" pitchFamily="34" charset="-128"/>
                <a:ea typeface="Arial Unicode MS" panose="020B0604020202020204" pitchFamily="34" charset="-128"/>
                <a:cs typeface="Arial Unicode MS" panose="020B0604020202020204" pitchFamily="34" charset="-128"/>
              </a:rPr>
              <a:t> </a:t>
            </a:r>
            <a:r>
              <a:rPr lang="en-US" b="1" dirty="0" err="1">
                <a:solidFill>
                  <a:schemeClr val="accent2"/>
                </a:solidFill>
                <a:latin typeface="Arial Unicode MS" panose="020B0604020202020204" pitchFamily="34" charset="-128"/>
                <a:ea typeface="Arial Unicode MS" panose="020B0604020202020204" pitchFamily="34" charset="-128"/>
                <a:cs typeface="Arial Unicode MS" panose="020B0604020202020204" pitchFamily="34" charset="-128"/>
              </a:rPr>
              <a:t>dengan</a:t>
            </a:r>
            <a:r>
              <a:rPr lang="en-US" b="1" dirty="0">
                <a:solidFill>
                  <a:schemeClr val="accent2"/>
                </a:solidFill>
                <a:latin typeface="Arial Unicode MS" panose="020B0604020202020204" pitchFamily="34" charset="-128"/>
                <a:ea typeface="Arial Unicode MS" panose="020B0604020202020204" pitchFamily="34" charset="-128"/>
                <a:cs typeface="Arial Unicode MS" panose="020B0604020202020204" pitchFamily="34" charset="-128"/>
              </a:rPr>
              <a:t> data </a:t>
            </a:r>
            <a:r>
              <a:rPr lang="en-US" b="1" dirty="0" err="1">
                <a:solidFill>
                  <a:schemeClr val="accent2"/>
                </a:solidFill>
                <a:latin typeface="Arial Unicode MS" panose="020B0604020202020204" pitchFamily="34" charset="-128"/>
                <a:ea typeface="Arial Unicode MS" panose="020B0604020202020204" pitchFamily="34" charset="-128"/>
                <a:cs typeface="Arial Unicode MS" panose="020B0604020202020204" pitchFamily="34" charset="-128"/>
              </a:rPr>
              <a:t>kuantitatif</a:t>
            </a:r>
            <a:r>
              <a:rPr lang="en-US" b="1" dirty="0">
                <a:solidFill>
                  <a:schemeClr val="accent2"/>
                </a:solidFill>
                <a:latin typeface="Arial Unicode MS" panose="020B0604020202020204" pitchFamily="34" charset="-128"/>
                <a:ea typeface="Arial Unicode MS" panose="020B0604020202020204" pitchFamily="34" charset="-128"/>
                <a:cs typeface="Arial Unicode MS" panose="020B0604020202020204" pitchFamily="34" charset="-128"/>
              </a:rPr>
              <a:t>. </a:t>
            </a:r>
            <a:r>
              <a:rPr lang="en-US" b="1" dirty="0" err="1">
                <a:solidFill>
                  <a:schemeClr val="accent2"/>
                </a:solidFill>
                <a:latin typeface="Arial Unicode MS" panose="020B0604020202020204" pitchFamily="34" charset="-128"/>
                <a:ea typeface="Arial Unicode MS" panose="020B0604020202020204" pitchFamily="34" charset="-128"/>
                <a:cs typeface="Arial Unicode MS" panose="020B0604020202020204" pitchFamily="34" charset="-128"/>
              </a:rPr>
              <a:t>Jika</a:t>
            </a:r>
            <a:r>
              <a:rPr lang="en-US" b="1" dirty="0">
                <a:solidFill>
                  <a:schemeClr val="accent2"/>
                </a:solidFill>
                <a:latin typeface="Arial Unicode MS" panose="020B0604020202020204" pitchFamily="34" charset="-128"/>
                <a:ea typeface="Arial Unicode MS" panose="020B0604020202020204" pitchFamily="34" charset="-128"/>
                <a:cs typeface="Arial Unicode MS" panose="020B0604020202020204" pitchFamily="34" charset="-128"/>
              </a:rPr>
              <a:t> </a:t>
            </a:r>
            <a:r>
              <a:rPr lang="en-US" b="1" dirty="0" err="1">
                <a:solidFill>
                  <a:schemeClr val="accent2"/>
                </a:solidFill>
                <a:latin typeface="Arial Unicode MS" panose="020B0604020202020204" pitchFamily="34" charset="-128"/>
                <a:ea typeface="Arial Unicode MS" panose="020B0604020202020204" pitchFamily="34" charset="-128"/>
                <a:cs typeface="Arial Unicode MS" panose="020B0604020202020204" pitchFamily="34" charset="-128"/>
              </a:rPr>
              <a:t>perlu</a:t>
            </a:r>
            <a:r>
              <a:rPr lang="en-US" b="1" dirty="0">
                <a:solidFill>
                  <a:schemeClr val="accent2"/>
                </a:solidFill>
                <a:latin typeface="Arial Unicode MS" panose="020B0604020202020204" pitchFamily="34" charset="-128"/>
                <a:ea typeface="Arial Unicode MS" panose="020B0604020202020204" pitchFamily="34" charset="-128"/>
                <a:cs typeface="Arial Unicode MS" panose="020B0604020202020204" pitchFamily="34" charset="-128"/>
              </a:rPr>
              <a:t> </a:t>
            </a:r>
            <a:r>
              <a:rPr lang="en-US" b="1" dirty="0" err="1">
                <a:solidFill>
                  <a:schemeClr val="accent2"/>
                </a:solidFill>
                <a:latin typeface="Arial Unicode MS" panose="020B0604020202020204" pitchFamily="34" charset="-128"/>
                <a:ea typeface="Arial Unicode MS" panose="020B0604020202020204" pitchFamily="34" charset="-128"/>
                <a:cs typeface="Arial Unicode MS" panose="020B0604020202020204" pitchFamily="34" charset="-128"/>
              </a:rPr>
              <a:t>keterkaitan</a:t>
            </a:r>
            <a:r>
              <a:rPr lang="en-US" b="1" dirty="0">
                <a:solidFill>
                  <a:schemeClr val="accent2"/>
                </a:solidFill>
                <a:latin typeface="Arial Unicode MS" panose="020B0604020202020204" pitchFamily="34" charset="-128"/>
                <a:ea typeface="Arial Unicode MS" panose="020B0604020202020204" pitchFamily="34" charset="-128"/>
                <a:cs typeface="Arial Unicode MS" panose="020B0604020202020204" pitchFamily="34" charset="-128"/>
              </a:rPr>
              <a:t> </a:t>
            </a:r>
            <a:r>
              <a:rPr lang="en-US" b="1" dirty="0" err="1">
                <a:solidFill>
                  <a:schemeClr val="accent2"/>
                </a:solidFill>
                <a:latin typeface="Arial Unicode MS" panose="020B0604020202020204" pitchFamily="34" charset="-128"/>
                <a:ea typeface="Arial Unicode MS" panose="020B0604020202020204" pitchFamily="34" charset="-128"/>
                <a:cs typeface="Arial Unicode MS" panose="020B0604020202020204" pitchFamily="34" charset="-128"/>
              </a:rPr>
              <a:t>dengan</a:t>
            </a:r>
            <a:r>
              <a:rPr lang="en-US" b="1" dirty="0">
                <a:solidFill>
                  <a:schemeClr val="accent2"/>
                </a:solidFill>
                <a:latin typeface="Arial Unicode MS" panose="020B0604020202020204" pitchFamily="34" charset="-128"/>
                <a:ea typeface="Arial Unicode MS" panose="020B0604020202020204" pitchFamily="34" charset="-128"/>
                <a:cs typeface="Arial Unicode MS" panose="020B0604020202020204" pitchFamily="34" charset="-128"/>
              </a:rPr>
              <a:t> </a:t>
            </a:r>
            <a:r>
              <a:rPr lang="en-US" b="1" dirty="0" err="1">
                <a:solidFill>
                  <a:schemeClr val="accent2"/>
                </a:solidFill>
                <a:latin typeface="Arial Unicode MS" panose="020B0604020202020204" pitchFamily="34" charset="-128"/>
                <a:ea typeface="Arial Unicode MS" panose="020B0604020202020204" pitchFamily="34" charset="-128"/>
                <a:cs typeface="Arial Unicode MS" panose="020B0604020202020204" pitchFamily="34" charset="-128"/>
              </a:rPr>
              <a:t>hukum</a:t>
            </a:r>
            <a:r>
              <a:rPr lang="en-US" b="1" dirty="0">
                <a:solidFill>
                  <a:schemeClr val="accent2"/>
                </a:solidFill>
                <a:latin typeface="Arial Unicode MS" panose="020B0604020202020204" pitchFamily="34" charset="-128"/>
                <a:ea typeface="Arial Unicode MS" panose="020B0604020202020204" pitchFamily="34" charset="-128"/>
                <a:cs typeface="Arial Unicode MS" panose="020B0604020202020204" pitchFamily="34" charset="-128"/>
              </a:rPr>
              <a:t> </a:t>
            </a:r>
            <a:r>
              <a:rPr lang="en-US" b="1" dirty="0" err="1">
                <a:solidFill>
                  <a:schemeClr val="accent2"/>
                </a:solidFill>
                <a:latin typeface="Arial Unicode MS" panose="020B0604020202020204" pitchFamily="34" charset="-128"/>
                <a:ea typeface="Arial Unicode MS" panose="020B0604020202020204" pitchFamily="34" charset="-128"/>
                <a:cs typeface="Arial Unicode MS" panose="020B0604020202020204" pitchFamily="34" charset="-128"/>
              </a:rPr>
              <a:t>positif</a:t>
            </a:r>
            <a:r>
              <a:rPr lang="en-US" b="1" dirty="0">
                <a:solidFill>
                  <a:schemeClr val="accent2"/>
                </a:solidFill>
                <a:latin typeface="Arial Unicode MS" panose="020B0604020202020204" pitchFamily="34" charset="-128"/>
                <a:ea typeface="Arial Unicode MS" panose="020B0604020202020204" pitchFamily="34" charset="-128"/>
                <a:cs typeface="Arial Unicode MS" panose="020B0604020202020204" pitchFamily="34" charset="-128"/>
              </a:rPr>
              <a:t> </a:t>
            </a:r>
            <a:r>
              <a:rPr lang="en-US" b="1" dirty="0" err="1">
                <a:solidFill>
                  <a:schemeClr val="accent2"/>
                </a:solidFill>
                <a:latin typeface="Arial Unicode MS" panose="020B0604020202020204" pitchFamily="34" charset="-128"/>
                <a:ea typeface="Arial Unicode MS" panose="020B0604020202020204" pitchFamily="34" charset="-128"/>
                <a:cs typeface="Arial Unicode MS" panose="020B0604020202020204" pitchFamily="34" charset="-128"/>
              </a:rPr>
              <a:t>diperlukan</a:t>
            </a:r>
            <a:r>
              <a:rPr lang="en-US" b="1" dirty="0">
                <a:solidFill>
                  <a:schemeClr val="accent2"/>
                </a:solidFill>
                <a:latin typeface="Arial Unicode MS" panose="020B0604020202020204" pitchFamily="34" charset="-128"/>
                <a:ea typeface="Arial Unicode MS" panose="020B0604020202020204" pitchFamily="34" charset="-128"/>
                <a:cs typeface="Arial Unicode MS" panose="020B0604020202020204" pitchFamily="34" charset="-128"/>
              </a:rPr>
              <a:t> </a:t>
            </a:r>
            <a:r>
              <a:rPr lang="en-US" b="1" dirty="0" err="1">
                <a:solidFill>
                  <a:schemeClr val="accent2"/>
                </a:solidFill>
                <a:latin typeface="Arial Unicode MS" panose="020B0604020202020204" pitchFamily="34" charset="-128"/>
                <a:ea typeface="Arial Unicode MS" panose="020B0604020202020204" pitchFamily="34" charset="-128"/>
                <a:cs typeface="Arial Unicode MS" panose="020B0604020202020204" pitchFamily="34" charset="-128"/>
              </a:rPr>
              <a:t>pembahasannya</a:t>
            </a:r>
            <a:r>
              <a:rPr lang="en-US" b="1" dirty="0">
                <a:solidFill>
                  <a:schemeClr val="accent2"/>
                </a:solidFill>
                <a:latin typeface="Arial Unicode MS" panose="020B0604020202020204" pitchFamily="34" charset="-128"/>
                <a:ea typeface="Arial Unicode MS" panose="020B0604020202020204" pitchFamily="34" charset="-128"/>
                <a:cs typeface="Arial Unicode MS" panose="020B0604020202020204" pitchFamily="34" charset="-128"/>
              </a:rPr>
              <a:t> </a:t>
            </a:r>
            <a:r>
              <a:rPr lang="en-US" b="1" dirty="0" err="1">
                <a:solidFill>
                  <a:schemeClr val="accent2"/>
                </a:solidFill>
                <a:latin typeface="Arial Unicode MS" panose="020B0604020202020204" pitchFamily="34" charset="-128"/>
                <a:ea typeface="Arial Unicode MS" panose="020B0604020202020204" pitchFamily="34" charset="-128"/>
                <a:cs typeface="Arial Unicode MS" panose="020B0604020202020204" pitchFamily="34" charset="-128"/>
              </a:rPr>
              <a:t>sebagai</a:t>
            </a:r>
            <a:r>
              <a:rPr lang="en-US" b="1" dirty="0">
                <a:solidFill>
                  <a:schemeClr val="accent2"/>
                </a:solidFill>
                <a:latin typeface="Arial Unicode MS" panose="020B0604020202020204" pitchFamily="34" charset="-128"/>
                <a:ea typeface="Arial Unicode MS" panose="020B0604020202020204" pitchFamily="34" charset="-128"/>
                <a:cs typeface="Arial Unicode MS" panose="020B0604020202020204" pitchFamily="34" charset="-128"/>
              </a:rPr>
              <a:t> </a:t>
            </a:r>
            <a:r>
              <a:rPr lang="en-US" b="1" dirty="0" err="1">
                <a:solidFill>
                  <a:schemeClr val="accent2"/>
                </a:solidFill>
                <a:latin typeface="Arial Unicode MS" panose="020B0604020202020204" pitchFamily="34" charset="-128"/>
                <a:ea typeface="Arial Unicode MS" panose="020B0604020202020204" pitchFamily="34" charset="-128"/>
                <a:cs typeface="Arial Unicode MS" panose="020B0604020202020204" pitchFamily="34" charset="-128"/>
              </a:rPr>
              <a:t>langkah</a:t>
            </a:r>
            <a:r>
              <a:rPr lang="en-US" b="1" dirty="0">
                <a:solidFill>
                  <a:schemeClr val="accent2"/>
                </a:solidFill>
                <a:latin typeface="Arial Unicode MS" panose="020B0604020202020204" pitchFamily="34" charset="-128"/>
                <a:ea typeface="Arial Unicode MS" panose="020B0604020202020204" pitchFamily="34" charset="-128"/>
                <a:cs typeface="Arial Unicode MS" panose="020B0604020202020204" pitchFamily="34" charset="-128"/>
              </a:rPr>
              <a:t> </a:t>
            </a:r>
            <a:r>
              <a:rPr lang="en-US" b="1" dirty="0" err="1">
                <a:solidFill>
                  <a:schemeClr val="accent2"/>
                </a:solidFill>
                <a:latin typeface="Arial Unicode MS" panose="020B0604020202020204" pitchFamily="34" charset="-128"/>
                <a:ea typeface="Arial Unicode MS" panose="020B0604020202020204" pitchFamily="34" charset="-128"/>
                <a:cs typeface="Arial Unicode MS" panose="020B0604020202020204" pitchFamily="34" charset="-128"/>
              </a:rPr>
              <a:t>harmonisasi</a:t>
            </a:r>
            <a:r>
              <a:rPr lang="en-US" b="1" dirty="0">
                <a:solidFill>
                  <a:schemeClr val="accent2"/>
                </a:solidFill>
                <a:latin typeface="Arial Unicode MS" panose="020B0604020202020204" pitchFamily="34" charset="-128"/>
                <a:ea typeface="Arial Unicode MS" panose="020B0604020202020204" pitchFamily="34" charset="-128"/>
                <a:cs typeface="Arial Unicode MS" panose="020B0604020202020204" pitchFamily="34" charset="-128"/>
              </a:rPr>
              <a:t> </a:t>
            </a:r>
            <a:r>
              <a:rPr lang="en-US" b="1" dirty="0" err="1">
                <a:solidFill>
                  <a:schemeClr val="accent2"/>
                </a:solidFill>
                <a:latin typeface="Arial Unicode MS" panose="020B0604020202020204" pitchFamily="34" charset="-128"/>
                <a:ea typeface="Arial Unicode MS" panose="020B0604020202020204" pitchFamily="34" charset="-128"/>
                <a:cs typeface="Arial Unicode MS" panose="020B0604020202020204" pitchFamily="34" charset="-128"/>
              </a:rPr>
              <a:t>dan</a:t>
            </a:r>
            <a:r>
              <a:rPr lang="en-US" b="1" dirty="0">
                <a:solidFill>
                  <a:schemeClr val="accent2"/>
                </a:solidFill>
                <a:latin typeface="Arial Unicode MS" panose="020B0604020202020204" pitchFamily="34" charset="-128"/>
                <a:ea typeface="Arial Unicode MS" panose="020B0604020202020204" pitchFamily="34" charset="-128"/>
                <a:cs typeface="Arial Unicode MS" panose="020B0604020202020204" pitchFamily="34" charset="-128"/>
              </a:rPr>
              <a:t> </a:t>
            </a:r>
            <a:r>
              <a:rPr lang="en-US" b="1" dirty="0" err="1">
                <a:solidFill>
                  <a:schemeClr val="accent2"/>
                </a:solidFill>
                <a:latin typeface="Arial Unicode MS" panose="020B0604020202020204" pitchFamily="34" charset="-128"/>
                <a:ea typeface="Arial Unicode MS" panose="020B0604020202020204" pitchFamily="34" charset="-128"/>
                <a:cs typeface="Arial Unicode MS" panose="020B0604020202020204" pitchFamily="34" charset="-128"/>
              </a:rPr>
              <a:t>sinkronisasi</a:t>
            </a:r>
            <a:r>
              <a:rPr lang="en-US" b="1" dirty="0">
                <a:solidFill>
                  <a:schemeClr val="accent2"/>
                </a:solidFill>
                <a:latin typeface="Arial Unicode MS" panose="020B0604020202020204" pitchFamily="34" charset="-128"/>
                <a:ea typeface="Arial Unicode MS" panose="020B0604020202020204" pitchFamily="34" charset="-128"/>
                <a:cs typeface="Arial Unicode MS" panose="020B0604020202020204" pitchFamily="34" charset="-128"/>
              </a:rPr>
              <a:t>.</a:t>
            </a:r>
          </a:p>
          <a:p>
            <a:pPr eaLnBrk="1" hangingPunct="1"/>
            <a:endParaRPr lang="en-US" dirty="0">
              <a:solidFill>
                <a:schemeClr val="accent2"/>
              </a:solidFill>
            </a:endParaRPr>
          </a:p>
        </p:txBody>
      </p:sp>
    </p:spTree>
    <p:extLst>
      <p:ext uri="{BB962C8B-B14F-4D97-AF65-F5344CB8AC3E}">
        <p14:creationId xmlns:p14="http://schemas.microsoft.com/office/powerpoint/2010/main" val="3050779616"/>
      </p:ext>
    </p:extLst>
  </p:cSld>
  <p:clrMapOvr>
    <a:masterClrMapping/>
  </p:clrMapOvr>
  <p:transition spd="slow">
    <p:zoom dir="in"/>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54225" y="976312"/>
            <a:ext cx="7772400" cy="685800"/>
          </a:xfrm>
          <a:ln>
            <a:miter lim="800000"/>
            <a:headEnd/>
            <a:tailEnd/>
          </a:ln>
        </p:spPr>
        <p:txBody>
          <a:bodyPr>
            <a:normAutofit fontScale="90000"/>
          </a:bodyPr>
          <a:lstStyle/>
          <a:p>
            <a:pPr eaLnBrk="1" hangingPunct="1">
              <a:defRPr/>
            </a:pPr>
            <a:r>
              <a:rPr sz="4400" i="1" dirty="0">
                <a:solidFill>
                  <a:srgbClr val="00B0F0"/>
                </a:solidFill>
              </a:rPr>
              <a:t>LANJUTAN</a:t>
            </a:r>
            <a:endParaRPr i="1" dirty="0">
              <a:solidFill>
                <a:srgbClr val="00B0F0"/>
              </a:solidFill>
            </a:endParaRPr>
          </a:p>
        </p:txBody>
      </p:sp>
      <p:sp>
        <p:nvSpPr>
          <p:cNvPr id="3" name="Text Placeholder 2"/>
          <p:cNvSpPr>
            <a:spLocks noGrp="1"/>
          </p:cNvSpPr>
          <p:nvPr>
            <p:ph type="body" idx="1"/>
          </p:nvPr>
        </p:nvSpPr>
        <p:spPr>
          <a:xfrm>
            <a:off x="2054225" y="2133600"/>
            <a:ext cx="7772400" cy="3657600"/>
          </a:xfrm>
        </p:spPr>
        <p:txBody>
          <a:bodyPr/>
          <a:lstStyle/>
          <a:p>
            <a:pPr eaLnBrk="1" hangingPunct="1"/>
            <a:r>
              <a:rPr lang="en-US" b="1" dirty="0">
                <a:solidFill>
                  <a:schemeClr val="accent2"/>
                </a:solidFill>
                <a:latin typeface="Arial Black" panose="020B0A04020102020204" pitchFamily="34" charset="0"/>
              </a:rPr>
              <a:t>BAB   IV   PENUTUP</a:t>
            </a:r>
          </a:p>
          <a:p>
            <a:pPr eaLnBrk="1" hangingPunct="1"/>
            <a:endParaRPr lang="en-US" dirty="0">
              <a:solidFill>
                <a:schemeClr val="accent2"/>
              </a:solidFill>
            </a:endParaRPr>
          </a:p>
          <a:p>
            <a:pPr algn="just" eaLnBrk="1" hangingPunct="1"/>
            <a:r>
              <a:rPr lang="en-US" sz="2800" dirty="0" err="1">
                <a:solidFill>
                  <a:schemeClr val="accent2"/>
                </a:solidFill>
              </a:rPr>
              <a:t>Berisi</a:t>
            </a:r>
            <a:r>
              <a:rPr lang="en-US" sz="2800" dirty="0">
                <a:solidFill>
                  <a:schemeClr val="accent2"/>
                </a:solidFill>
              </a:rPr>
              <a:t> </a:t>
            </a:r>
            <a:r>
              <a:rPr lang="en-US" sz="2800" dirty="0" err="1">
                <a:solidFill>
                  <a:schemeClr val="accent2"/>
                </a:solidFill>
              </a:rPr>
              <a:t>jawaban</a:t>
            </a:r>
            <a:r>
              <a:rPr lang="en-US" sz="2800" dirty="0">
                <a:solidFill>
                  <a:schemeClr val="accent2"/>
                </a:solidFill>
              </a:rPr>
              <a:t> </a:t>
            </a:r>
            <a:r>
              <a:rPr lang="en-US" sz="2800" dirty="0" err="1">
                <a:solidFill>
                  <a:schemeClr val="accent2"/>
                </a:solidFill>
              </a:rPr>
              <a:t>terhadap</a:t>
            </a:r>
            <a:r>
              <a:rPr lang="en-US" sz="2800" dirty="0">
                <a:solidFill>
                  <a:schemeClr val="accent2"/>
                </a:solidFill>
              </a:rPr>
              <a:t> </a:t>
            </a:r>
            <a:r>
              <a:rPr lang="en-US" sz="2800" dirty="0" err="1">
                <a:solidFill>
                  <a:schemeClr val="accent2"/>
                </a:solidFill>
              </a:rPr>
              <a:t>identifikasi</a:t>
            </a:r>
            <a:r>
              <a:rPr lang="en-US" sz="2800" dirty="0">
                <a:solidFill>
                  <a:schemeClr val="accent2"/>
                </a:solidFill>
              </a:rPr>
              <a:t> </a:t>
            </a:r>
            <a:r>
              <a:rPr lang="en-US" sz="2800" dirty="0" err="1">
                <a:solidFill>
                  <a:schemeClr val="accent2"/>
                </a:solidFill>
              </a:rPr>
              <a:t>masalah</a:t>
            </a:r>
            <a:r>
              <a:rPr lang="en-US" sz="2800" dirty="0">
                <a:solidFill>
                  <a:schemeClr val="accent2"/>
                </a:solidFill>
              </a:rPr>
              <a:t> yang </a:t>
            </a:r>
            <a:r>
              <a:rPr lang="en-US" sz="2800" dirty="0" err="1">
                <a:solidFill>
                  <a:schemeClr val="accent2"/>
                </a:solidFill>
              </a:rPr>
              <a:t>telah</a:t>
            </a:r>
            <a:r>
              <a:rPr lang="en-US" sz="2800" dirty="0">
                <a:solidFill>
                  <a:schemeClr val="accent2"/>
                </a:solidFill>
              </a:rPr>
              <a:t> </a:t>
            </a:r>
            <a:r>
              <a:rPr lang="en-US" sz="2800" dirty="0" err="1">
                <a:solidFill>
                  <a:schemeClr val="accent2"/>
                </a:solidFill>
              </a:rPr>
              <a:t>ditetapkan</a:t>
            </a:r>
            <a:r>
              <a:rPr lang="en-US" sz="2800" dirty="0">
                <a:solidFill>
                  <a:schemeClr val="accent2"/>
                </a:solidFill>
              </a:rPr>
              <a:t> yang </a:t>
            </a:r>
            <a:r>
              <a:rPr lang="en-US" sz="2800" dirty="0" err="1">
                <a:solidFill>
                  <a:schemeClr val="accent2"/>
                </a:solidFill>
              </a:rPr>
              <a:t>menjadi</a:t>
            </a:r>
            <a:r>
              <a:rPr lang="en-US" sz="2800" dirty="0">
                <a:solidFill>
                  <a:schemeClr val="accent2"/>
                </a:solidFill>
              </a:rPr>
              <a:t> </a:t>
            </a:r>
            <a:r>
              <a:rPr lang="en-US" sz="2800" dirty="0" err="1">
                <a:solidFill>
                  <a:schemeClr val="accent2"/>
                </a:solidFill>
              </a:rPr>
              <a:t>pertimbangan</a:t>
            </a:r>
            <a:r>
              <a:rPr lang="en-US" sz="2800" dirty="0">
                <a:solidFill>
                  <a:schemeClr val="accent2"/>
                </a:solidFill>
              </a:rPr>
              <a:t> </a:t>
            </a:r>
            <a:r>
              <a:rPr lang="en-US" sz="2800" dirty="0" err="1">
                <a:solidFill>
                  <a:schemeClr val="accent2"/>
                </a:solidFill>
              </a:rPr>
              <a:t>penyusunan</a:t>
            </a:r>
            <a:r>
              <a:rPr lang="en-US" sz="2800" dirty="0">
                <a:solidFill>
                  <a:schemeClr val="accent2"/>
                </a:solidFill>
              </a:rPr>
              <a:t> </a:t>
            </a:r>
            <a:r>
              <a:rPr lang="en-US" sz="2800" dirty="0" err="1">
                <a:solidFill>
                  <a:schemeClr val="accent2"/>
                </a:solidFill>
              </a:rPr>
              <a:t>materi</a:t>
            </a:r>
            <a:r>
              <a:rPr lang="en-US" sz="2800" dirty="0">
                <a:solidFill>
                  <a:schemeClr val="accent2"/>
                </a:solidFill>
              </a:rPr>
              <a:t> </a:t>
            </a:r>
            <a:r>
              <a:rPr lang="en-US" sz="2800" dirty="0" err="1">
                <a:solidFill>
                  <a:schemeClr val="accent2"/>
                </a:solidFill>
              </a:rPr>
              <a:t>muatan</a:t>
            </a:r>
            <a:r>
              <a:rPr lang="en-US" sz="2800" dirty="0">
                <a:solidFill>
                  <a:schemeClr val="accent2"/>
                </a:solidFill>
              </a:rPr>
              <a:t> </a:t>
            </a:r>
            <a:r>
              <a:rPr lang="en-US" sz="2800" dirty="0" err="1">
                <a:solidFill>
                  <a:schemeClr val="accent2"/>
                </a:solidFill>
              </a:rPr>
              <a:t>dan</a:t>
            </a:r>
            <a:r>
              <a:rPr lang="en-US" sz="2800" dirty="0">
                <a:solidFill>
                  <a:schemeClr val="accent2"/>
                </a:solidFill>
              </a:rPr>
              <a:t> </a:t>
            </a:r>
            <a:r>
              <a:rPr lang="en-US" sz="2800" dirty="0" err="1">
                <a:solidFill>
                  <a:schemeClr val="accent2"/>
                </a:solidFill>
              </a:rPr>
              <a:t>rekomendasi</a:t>
            </a:r>
            <a:r>
              <a:rPr lang="en-US" sz="2800" dirty="0">
                <a:solidFill>
                  <a:schemeClr val="accent2"/>
                </a:solidFill>
              </a:rPr>
              <a:t> </a:t>
            </a:r>
            <a:r>
              <a:rPr lang="en-US" sz="2800" dirty="0" err="1">
                <a:solidFill>
                  <a:schemeClr val="accent2"/>
                </a:solidFill>
              </a:rPr>
              <a:t>terkait</a:t>
            </a:r>
            <a:r>
              <a:rPr lang="en-US" sz="2800" dirty="0">
                <a:solidFill>
                  <a:schemeClr val="accent2"/>
                </a:solidFill>
              </a:rPr>
              <a:t> </a:t>
            </a:r>
            <a:r>
              <a:rPr lang="en-US" sz="2800" dirty="0" err="1">
                <a:solidFill>
                  <a:schemeClr val="accent2"/>
                </a:solidFill>
              </a:rPr>
              <a:t>dengan</a:t>
            </a:r>
            <a:r>
              <a:rPr lang="en-US" sz="2800" dirty="0">
                <a:solidFill>
                  <a:schemeClr val="accent2"/>
                </a:solidFill>
              </a:rPr>
              <a:t> </a:t>
            </a:r>
            <a:r>
              <a:rPr lang="en-US" sz="2800" dirty="0" err="1">
                <a:solidFill>
                  <a:schemeClr val="accent2"/>
                </a:solidFill>
              </a:rPr>
              <a:t>pentingnya</a:t>
            </a:r>
            <a:r>
              <a:rPr lang="en-US" sz="2800" dirty="0">
                <a:solidFill>
                  <a:schemeClr val="accent2"/>
                </a:solidFill>
              </a:rPr>
              <a:t> </a:t>
            </a:r>
            <a:r>
              <a:rPr lang="en-US" sz="2800" dirty="0" err="1">
                <a:solidFill>
                  <a:schemeClr val="accent2"/>
                </a:solidFill>
              </a:rPr>
              <a:t>penyusunan</a:t>
            </a:r>
            <a:r>
              <a:rPr lang="en-US" sz="2800" dirty="0">
                <a:solidFill>
                  <a:schemeClr val="accent2"/>
                </a:solidFill>
              </a:rPr>
              <a:t> </a:t>
            </a:r>
            <a:r>
              <a:rPr lang="en-US" sz="2800" dirty="0" err="1">
                <a:solidFill>
                  <a:schemeClr val="accent2"/>
                </a:solidFill>
              </a:rPr>
              <a:t>regulasi</a:t>
            </a:r>
            <a:r>
              <a:rPr lang="en-US" sz="2800" dirty="0">
                <a:solidFill>
                  <a:schemeClr val="accent2"/>
                </a:solidFill>
              </a:rPr>
              <a:t> </a:t>
            </a:r>
            <a:r>
              <a:rPr lang="en-US" sz="2800" dirty="0" err="1">
                <a:solidFill>
                  <a:schemeClr val="accent2"/>
                </a:solidFill>
              </a:rPr>
              <a:t>dimaksud</a:t>
            </a:r>
            <a:r>
              <a:rPr lang="en-US" sz="2800" dirty="0">
                <a:solidFill>
                  <a:schemeClr val="accent2"/>
                </a:solidFill>
              </a:rPr>
              <a:t>.</a:t>
            </a:r>
          </a:p>
          <a:p>
            <a:pPr eaLnBrk="1" hangingPunct="1"/>
            <a:endParaRPr lang="en-US" dirty="0">
              <a:solidFill>
                <a:schemeClr val="accent2"/>
              </a:solidFill>
            </a:endParaRPr>
          </a:p>
        </p:txBody>
      </p:sp>
    </p:spTree>
    <p:extLst>
      <p:ext uri="{BB962C8B-B14F-4D97-AF65-F5344CB8AC3E}">
        <p14:creationId xmlns:p14="http://schemas.microsoft.com/office/powerpoint/2010/main" val="2059230236"/>
      </p:ext>
    </p:extLst>
  </p:cSld>
  <p:clrMapOvr>
    <a:masterClrMapping/>
  </p:clrMapOvr>
  <p:transition spd="slow"/>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wipe(down)">
                                      <p:cBhvr>
                                        <p:cTn id="12"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21657" y="609600"/>
            <a:ext cx="8610600" cy="1066800"/>
          </a:xfrm>
        </p:spPr>
        <p:txBody>
          <a:bodyPr>
            <a:normAutofit fontScale="90000"/>
          </a:bodyPr>
          <a:lstStyle/>
          <a:p>
            <a:pPr algn="ctr">
              <a:defRPr/>
            </a:pPr>
            <a:r>
              <a:rPr sz="3600" dirty="0">
                <a:solidFill>
                  <a:schemeClr val="accent2"/>
                </a:solidFill>
              </a:rPr>
              <a:t>SISTEMATIKA PERATURAN PERUNDANG-UNDANGAN</a:t>
            </a:r>
          </a:p>
        </p:txBody>
      </p:sp>
      <p:sp>
        <p:nvSpPr>
          <p:cNvPr id="3" name="Text Placeholder 2"/>
          <p:cNvSpPr>
            <a:spLocks noGrp="1"/>
          </p:cNvSpPr>
          <p:nvPr>
            <p:ph type="body" idx="1"/>
          </p:nvPr>
        </p:nvSpPr>
        <p:spPr>
          <a:xfrm>
            <a:off x="2054226" y="1371600"/>
            <a:ext cx="8232775" cy="5257800"/>
          </a:xfrm>
        </p:spPr>
        <p:txBody>
          <a:bodyPr>
            <a:normAutofit fontScale="77500" lnSpcReduction="20000"/>
          </a:bodyPr>
          <a:lstStyle/>
          <a:p>
            <a:pPr>
              <a:defRPr/>
            </a:pPr>
            <a:r>
              <a:rPr lang="en-US" sz="1600" b="1" dirty="0">
                <a:solidFill>
                  <a:schemeClr val="accent2"/>
                </a:solidFill>
              </a:rPr>
              <a:t>JUDUL</a:t>
            </a:r>
          </a:p>
          <a:p>
            <a:pPr>
              <a:defRPr/>
            </a:pPr>
            <a:r>
              <a:rPr lang="en-US" sz="1600" b="1" dirty="0">
                <a:solidFill>
                  <a:schemeClr val="accent2"/>
                </a:solidFill>
              </a:rPr>
              <a:t>PEMBUKAAN</a:t>
            </a:r>
          </a:p>
          <a:p>
            <a:pPr marL="457200" indent="-457200">
              <a:buFont typeface="Wingdings 2" panose="05020102010507070707" pitchFamily="18" charset="2"/>
              <a:buAutoNum type="arabicPeriod"/>
              <a:defRPr/>
            </a:pPr>
            <a:r>
              <a:rPr lang="en-US" sz="1600" dirty="0">
                <a:solidFill>
                  <a:schemeClr val="accent2"/>
                </a:solidFill>
              </a:rPr>
              <a:t>FRASA DENGAN RAHMAT TUHAN YANG MAHA ESA</a:t>
            </a:r>
          </a:p>
          <a:p>
            <a:pPr marL="457200" indent="-457200">
              <a:buFont typeface="Wingdings 2" panose="05020102010507070707" pitchFamily="18" charset="2"/>
              <a:buAutoNum type="arabicPeriod"/>
              <a:defRPr/>
            </a:pPr>
            <a:r>
              <a:rPr lang="en-US" sz="1600" dirty="0">
                <a:solidFill>
                  <a:schemeClr val="accent2"/>
                </a:solidFill>
              </a:rPr>
              <a:t>JABATAN PEMBENTUK PERATURAN PER-UU-AN</a:t>
            </a:r>
          </a:p>
          <a:p>
            <a:pPr marL="457200" indent="-457200">
              <a:buFont typeface="Wingdings 2" panose="05020102010507070707" pitchFamily="18" charset="2"/>
              <a:buAutoNum type="arabicPeriod"/>
              <a:defRPr/>
            </a:pPr>
            <a:r>
              <a:rPr lang="en-US" sz="1600" dirty="0">
                <a:solidFill>
                  <a:schemeClr val="accent2"/>
                </a:solidFill>
              </a:rPr>
              <a:t>KONSIDERAN</a:t>
            </a:r>
          </a:p>
          <a:p>
            <a:pPr marL="457200" indent="-457200">
              <a:buFont typeface="Wingdings 2" panose="05020102010507070707" pitchFamily="18" charset="2"/>
              <a:buAutoNum type="arabicPeriod"/>
              <a:defRPr/>
            </a:pPr>
            <a:r>
              <a:rPr lang="en-US" sz="1600" dirty="0">
                <a:solidFill>
                  <a:schemeClr val="accent2"/>
                </a:solidFill>
              </a:rPr>
              <a:t>DASAR HUKUM</a:t>
            </a:r>
          </a:p>
          <a:p>
            <a:pPr marL="457200" indent="-457200">
              <a:buFont typeface="Wingdings 2" panose="05020102010507070707" pitchFamily="18" charset="2"/>
              <a:buAutoNum type="arabicPeriod"/>
              <a:defRPr/>
            </a:pPr>
            <a:r>
              <a:rPr lang="en-US" sz="1600" dirty="0">
                <a:solidFill>
                  <a:schemeClr val="accent2"/>
                </a:solidFill>
              </a:rPr>
              <a:t>DIKTUM</a:t>
            </a:r>
          </a:p>
          <a:p>
            <a:pPr>
              <a:defRPr/>
            </a:pPr>
            <a:endParaRPr lang="en-US" sz="1600" b="1" dirty="0">
              <a:solidFill>
                <a:schemeClr val="accent2"/>
              </a:solidFill>
            </a:endParaRPr>
          </a:p>
          <a:p>
            <a:pPr>
              <a:defRPr/>
            </a:pPr>
            <a:r>
              <a:rPr lang="en-US" sz="1600" b="1" dirty="0">
                <a:solidFill>
                  <a:schemeClr val="accent2"/>
                </a:solidFill>
              </a:rPr>
              <a:t>BATANG TUBUH</a:t>
            </a:r>
          </a:p>
          <a:p>
            <a:pPr marL="342900" indent="-342900">
              <a:buFont typeface="Wingdings 2" panose="05020102010507070707" pitchFamily="18" charset="2"/>
              <a:buAutoNum type="arabicPeriod"/>
              <a:defRPr/>
            </a:pPr>
            <a:r>
              <a:rPr lang="en-US" sz="1600" dirty="0">
                <a:solidFill>
                  <a:schemeClr val="accent2"/>
                </a:solidFill>
              </a:rPr>
              <a:t>KETENTUAN UMUM</a:t>
            </a:r>
          </a:p>
          <a:p>
            <a:pPr marL="342900" indent="-342900">
              <a:buFont typeface="Wingdings 2" panose="05020102010507070707" pitchFamily="18" charset="2"/>
              <a:buAutoNum type="arabicPeriod"/>
              <a:defRPr/>
            </a:pPr>
            <a:r>
              <a:rPr lang="en-US" sz="1600" dirty="0">
                <a:solidFill>
                  <a:schemeClr val="accent2"/>
                </a:solidFill>
              </a:rPr>
              <a:t>MATERI YANG DIATUR</a:t>
            </a:r>
          </a:p>
          <a:p>
            <a:pPr marL="342900" indent="-342900">
              <a:buFont typeface="Wingdings 2" panose="05020102010507070707" pitchFamily="18" charset="2"/>
              <a:buAutoNum type="arabicPeriod"/>
              <a:defRPr/>
            </a:pPr>
            <a:r>
              <a:rPr lang="en-US" sz="1600" dirty="0">
                <a:solidFill>
                  <a:schemeClr val="accent2"/>
                </a:solidFill>
              </a:rPr>
              <a:t>KETENTUAN PIDANA (</a:t>
            </a:r>
            <a:r>
              <a:rPr lang="en-US" sz="1600" b="1" i="1" dirty="0" err="1">
                <a:solidFill>
                  <a:schemeClr val="accent2"/>
                </a:solidFill>
              </a:rPr>
              <a:t>Jika</a:t>
            </a:r>
            <a:r>
              <a:rPr lang="en-US" sz="1600" b="1" i="1" dirty="0">
                <a:solidFill>
                  <a:schemeClr val="accent2"/>
                </a:solidFill>
              </a:rPr>
              <a:t> </a:t>
            </a:r>
            <a:r>
              <a:rPr lang="en-US" sz="1600" b="1" i="1" dirty="0" err="1">
                <a:solidFill>
                  <a:schemeClr val="accent2"/>
                </a:solidFill>
              </a:rPr>
              <a:t>Diperlukan</a:t>
            </a:r>
            <a:r>
              <a:rPr lang="en-US" sz="1600" b="1" i="1" dirty="0">
                <a:solidFill>
                  <a:schemeClr val="accent2"/>
                </a:solidFill>
              </a:rPr>
              <a:t> </a:t>
            </a:r>
            <a:r>
              <a:rPr lang="en-US" sz="1600" i="1" dirty="0">
                <a:solidFill>
                  <a:schemeClr val="accent2"/>
                </a:solidFill>
              </a:rPr>
              <a:t>)</a:t>
            </a:r>
            <a:endParaRPr lang="en-US" sz="1600" dirty="0">
              <a:solidFill>
                <a:schemeClr val="accent2"/>
              </a:solidFill>
            </a:endParaRPr>
          </a:p>
          <a:p>
            <a:pPr marL="342900" indent="-342900">
              <a:buFont typeface="Wingdings 2" panose="05020102010507070707" pitchFamily="18" charset="2"/>
              <a:buAutoNum type="arabicPeriod"/>
              <a:defRPr/>
            </a:pPr>
            <a:r>
              <a:rPr lang="en-US" sz="1600" dirty="0">
                <a:solidFill>
                  <a:schemeClr val="accent2"/>
                </a:solidFill>
              </a:rPr>
              <a:t>KETENTUAN PERALIHAN (</a:t>
            </a:r>
            <a:r>
              <a:rPr lang="en-US" sz="1600" b="1" i="1" dirty="0" err="1">
                <a:solidFill>
                  <a:schemeClr val="accent2"/>
                </a:solidFill>
              </a:rPr>
              <a:t>Jika</a:t>
            </a:r>
            <a:r>
              <a:rPr lang="en-US" sz="1600" b="1" i="1" dirty="0">
                <a:solidFill>
                  <a:schemeClr val="accent2"/>
                </a:solidFill>
              </a:rPr>
              <a:t> </a:t>
            </a:r>
            <a:r>
              <a:rPr lang="en-US" sz="1600" b="1" i="1" dirty="0" err="1">
                <a:solidFill>
                  <a:schemeClr val="accent2"/>
                </a:solidFill>
              </a:rPr>
              <a:t>Diperlukan</a:t>
            </a:r>
            <a:r>
              <a:rPr lang="en-US" sz="1600" b="1" i="1" dirty="0">
                <a:solidFill>
                  <a:schemeClr val="accent2"/>
                </a:solidFill>
              </a:rPr>
              <a:t> </a:t>
            </a:r>
            <a:r>
              <a:rPr lang="en-US" sz="1600" i="1" dirty="0">
                <a:solidFill>
                  <a:schemeClr val="accent2"/>
                </a:solidFill>
              </a:rPr>
              <a:t>)</a:t>
            </a:r>
            <a:endParaRPr lang="en-US" sz="1600" dirty="0">
              <a:solidFill>
                <a:schemeClr val="accent2"/>
              </a:solidFill>
            </a:endParaRPr>
          </a:p>
          <a:p>
            <a:pPr marL="342900" indent="-342900">
              <a:buFont typeface="Wingdings 2" panose="05020102010507070707" pitchFamily="18" charset="2"/>
              <a:buAutoNum type="arabicPeriod"/>
              <a:defRPr/>
            </a:pPr>
            <a:r>
              <a:rPr lang="en-US" sz="1600" dirty="0">
                <a:solidFill>
                  <a:schemeClr val="accent2"/>
                </a:solidFill>
              </a:rPr>
              <a:t>KETENTUAN PENUTUP</a:t>
            </a:r>
          </a:p>
          <a:p>
            <a:pPr>
              <a:defRPr/>
            </a:pPr>
            <a:endParaRPr lang="en-US" sz="1600" dirty="0">
              <a:solidFill>
                <a:schemeClr val="accent2"/>
              </a:solidFill>
            </a:endParaRPr>
          </a:p>
          <a:p>
            <a:pPr>
              <a:defRPr/>
            </a:pPr>
            <a:r>
              <a:rPr lang="en-US" sz="1600" b="1" dirty="0">
                <a:solidFill>
                  <a:schemeClr val="accent2"/>
                </a:solidFill>
              </a:rPr>
              <a:t>PENUTUP</a:t>
            </a:r>
          </a:p>
          <a:p>
            <a:pPr>
              <a:defRPr/>
            </a:pPr>
            <a:r>
              <a:rPr lang="en-US" sz="1600" b="1" dirty="0">
                <a:solidFill>
                  <a:schemeClr val="accent2"/>
                </a:solidFill>
              </a:rPr>
              <a:t>PENJELASAN</a:t>
            </a:r>
            <a:r>
              <a:rPr lang="en-US" sz="1600" dirty="0">
                <a:solidFill>
                  <a:schemeClr val="accent2"/>
                </a:solidFill>
              </a:rPr>
              <a:t> ( </a:t>
            </a:r>
            <a:r>
              <a:rPr lang="en-US" sz="1600" b="1" i="1" dirty="0" err="1">
                <a:solidFill>
                  <a:schemeClr val="accent2"/>
                </a:solidFill>
              </a:rPr>
              <a:t>jika</a:t>
            </a:r>
            <a:r>
              <a:rPr lang="en-US" sz="1600" b="1" i="1" dirty="0">
                <a:solidFill>
                  <a:schemeClr val="accent2"/>
                </a:solidFill>
              </a:rPr>
              <a:t> </a:t>
            </a:r>
            <a:r>
              <a:rPr lang="en-US" sz="1600" b="1" i="1" dirty="0" err="1">
                <a:solidFill>
                  <a:schemeClr val="accent2"/>
                </a:solidFill>
              </a:rPr>
              <a:t>diperlukan</a:t>
            </a:r>
            <a:r>
              <a:rPr lang="en-US" sz="1600" b="1" i="1" dirty="0">
                <a:solidFill>
                  <a:schemeClr val="accent2"/>
                </a:solidFill>
              </a:rPr>
              <a:t> </a:t>
            </a:r>
            <a:r>
              <a:rPr lang="en-US" sz="1600" i="1" dirty="0">
                <a:solidFill>
                  <a:schemeClr val="accent2"/>
                </a:solidFill>
              </a:rPr>
              <a:t>)</a:t>
            </a:r>
            <a:endParaRPr lang="en-US" sz="1600" dirty="0">
              <a:solidFill>
                <a:schemeClr val="accent2"/>
              </a:solidFill>
            </a:endParaRPr>
          </a:p>
          <a:p>
            <a:pPr>
              <a:defRPr/>
            </a:pPr>
            <a:r>
              <a:rPr lang="en-US" sz="1600" b="1" dirty="0">
                <a:solidFill>
                  <a:schemeClr val="accent2"/>
                </a:solidFill>
              </a:rPr>
              <a:t>LAMPIRAN</a:t>
            </a:r>
            <a:r>
              <a:rPr lang="en-US" sz="1600" dirty="0">
                <a:solidFill>
                  <a:schemeClr val="accent2"/>
                </a:solidFill>
              </a:rPr>
              <a:t> (</a:t>
            </a:r>
            <a:r>
              <a:rPr lang="en-US" sz="1600" b="1" i="1" dirty="0" err="1">
                <a:solidFill>
                  <a:schemeClr val="accent2"/>
                </a:solidFill>
              </a:rPr>
              <a:t>Jika</a:t>
            </a:r>
            <a:r>
              <a:rPr lang="en-US" sz="1600" b="1" i="1" dirty="0">
                <a:solidFill>
                  <a:schemeClr val="accent2"/>
                </a:solidFill>
              </a:rPr>
              <a:t> </a:t>
            </a:r>
            <a:r>
              <a:rPr lang="en-US" sz="1600" b="1" i="1" dirty="0" err="1">
                <a:solidFill>
                  <a:schemeClr val="accent2"/>
                </a:solidFill>
              </a:rPr>
              <a:t>diperlukan</a:t>
            </a:r>
            <a:r>
              <a:rPr lang="en-US" sz="1600" b="1" i="1" dirty="0">
                <a:solidFill>
                  <a:schemeClr val="accent2"/>
                </a:solidFill>
              </a:rPr>
              <a:t> </a:t>
            </a:r>
            <a:r>
              <a:rPr lang="en-US" sz="1600" i="1" dirty="0">
                <a:solidFill>
                  <a:schemeClr val="accent2"/>
                </a:solidFill>
              </a:rPr>
              <a:t>)</a:t>
            </a:r>
            <a:endParaRPr lang="en-US" sz="1600" dirty="0">
              <a:solidFill>
                <a:schemeClr val="accent2"/>
              </a:solidFill>
            </a:endParaRPr>
          </a:p>
          <a:p>
            <a:pPr marL="457200" indent="-457200">
              <a:buFont typeface="Wingdings 2" panose="05020102010507070707" pitchFamily="18" charset="2"/>
              <a:buAutoNum type="arabicPeriod"/>
              <a:defRPr/>
            </a:pPr>
            <a:endParaRPr lang="en-US" dirty="0">
              <a:solidFill>
                <a:schemeClr val="accent2"/>
              </a:solidFill>
            </a:endParaRPr>
          </a:p>
        </p:txBody>
      </p:sp>
    </p:spTree>
    <p:extLst>
      <p:ext uri="{BB962C8B-B14F-4D97-AF65-F5344CB8AC3E}">
        <p14:creationId xmlns:p14="http://schemas.microsoft.com/office/powerpoint/2010/main" val="381480384"/>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1000"/>
                                        <p:tgtEl>
                                          <p:spTgt spid="3">
                                            <p:txEl>
                                              <p:pRg st="1" end="1"/>
                                            </p:txEl>
                                          </p:spTgt>
                                        </p:tgtEl>
                                      </p:cBhvr>
                                    </p:animEffect>
                                    <p:anim calcmode="lin" valueType="num">
                                      <p:cBhvr>
                                        <p:cTn id="8"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nodeType="clickPar">
                      <p:stCondLst>
                        <p:cond delay="indefinite"/>
                      </p:stCondLst>
                      <p:childTnLst>
                        <p:par>
                          <p:cTn id="11" fill="hold" nodeType="withGroup">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fade">
                                      <p:cBhvr>
                                        <p:cTn id="14" dur="1000"/>
                                        <p:tgtEl>
                                          <p:spTgt spid="3">
                                            <p:txEl>
                                              <p:pRg st="2" end="2"/>
                                            </p:txEl>
                                          </p:spTgt>
                                        </p:tgtEl>
                                      </p:cBhvr>
                                    </p:animEffect>
                                    <p:anim calcmode="lin" valueType="num">
                                      <p:cBhvr>
                                        <p:cTn id="15"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nodeType="clickPar">
                      <p:stCondLst>
                        <p:cond delay="indefinite"/>
                      </p:stCondLst>
                      <p:childTnLst>
                        <p:par>
                          <p:cTn id="18" fill="hold" nodeType="withGroup">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Effect transition="in" filter="fade">
                                      <p:cBhvr>
                                        <p:cTn id="21" dur="1000"/>
                                        <p:tgtEl>
                                          <p:spTgt spid="3">
                                            <p:txEl>
                                              <p:pRg st="3" end="3"/>
                                            </p:txEl>
                                          </p:spTgt>
                                        </p:tgtEl>
                                      </p:cBhvr>
                                    </p:animEffect>
                                    <p:anim calcmode="lin" valueType="num">
                                      <p:cBhvr>
                                        <p:cTn id="22"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4" fill="hold" nodeType="clickPar">
                      <p:stCondLst>
                        <p:cond delay="indefinite"/>
                      </p:stCondLst>
                      <p:childTnLst>
                        <p:par>
                          <p:cTn id="25" fill="hold" nodeType="withGroup">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4" end="4"/>
                                            </p:txEl>
                                          </p:spTgt>
                                        </p:tgtEl>
                                        <p:attrNameLst>
                                          <p:attrName>style.visibility</p:attrName>
                                        </p:attrNameLst>
                                      </p:cBhvr>
                                      <p:to>
                                        <p:strVal val="visible"/>
                                      </p:to>
                                    </p:set>
                                    <p:animEffect transition="in" filter="fade">
                                      <p:cBhvr>
                                        <p:cTn id="28" dur="1000"/>
                                        <p:tgtEl>
                                          <p:spTgt spid="3">
                                            <p:txEl>
                                              <p:pRg st="4" end="4"/>
                                            </p:txEl>
                                          </p:spTgt>
                                        </p:tgtEl>
                                      </p:cBhvr>
                                    </p:animEffect>
                                    <p:anim calcmode="lin" valueType="num">
                                      <p:cBhvr>
                                        <p:cTn id="29"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1" fill="hold" nodeType="clickPar">
                      <p:stCondLst>
                        <p:cond delay="indefinite"/>
                      </p:stCondLst>
                      <p:childTnLst>
                        <p:par>
                          <p:cTn id="32" fill="hold" nodeType="withGroup">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3">
                                            <p:txEl>
                                              <p:pRg st="5" end="5"/>
                                            </p:txEl>
                                          </p:spTgt>
                                        </p:tgtEl>
                                        <p:attrNameLst>
                                          <p:attrName>style.visibility</p:attrName>
                                        </p:attrNameLst>
                                      </p:cBhvr>
                                      <p:to>
                                        <p:strVal val="visible"/>
                                      </p:to>
                                    </p:set>
                                    <p:animEffect transition="in" filter="fade">
                                      <p:cBhvr>
                                        <p:cTn id="35" dur="1000"/>
                                        <p:tgtEl>
                                          <p:spTgt spid="3">
                                            <p:txEl>
                                              <p:pRg st="5" end="5"/>
                                            </p:txEl>
                                          </p:spTgt>
                                        </p:tgtEl>
                                      </p:cBhvr>
                                    </p:animEffect>
                                    <p:anim calcmode="lin" valueType="num">
                                      <p:cBhvr>
                                        <p:cTn id="36"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38" fill="hold" nodeType="clickPar">
                      <p:stCondLst>
                        <p:cond delay="indefinite"/>
                      </p:stCondLst>
                      <p:childTnLst>
                        <p:par>
                          <p:cTn id="39" fill="hold" nodeType="withGroup">
                            <p:stCondLst>
                              <p:cond delay="0"/>
                            </p:stCondLst>
                            <p:childTnLst>
                              <p:par>
                                <p:cTn id="40" presetID="42" presetClass="entr" presetSubtype="0" fill="hold" grpId="0" nodeType="clickEffect">
                                  <p:stCondLst>
                                    <p:cond delay="0"/>
                                  </p:stCondLst>
                                  <p:childTnLst>
                                    <p:set>
                                      <p:cBhvr>
                                        <p:cTn id="41" dur="1" fill="hold">
                                          <p:stCondLst>
                                            <p:cond delay="0"/>
                                          </p:stCondLst>
                                        </p:cTn>
                                        <p:tgtEl>
                                          <p:spTgt spid="3">
                                            <p:txEl>
                                              <p:pRg st="6" end="6"/>
                                            </p:txEl>
                                          </p:spTgt>
                                        </p:tgtEl>
                                        <p:attrNameLst>
                                          <p:attrName>style.visibility</p:attrName>
                                        </p:attrNameLst>
                                      </p:cBhvr>
                                      <p:to>
                                        <p:strVal val="visible"/>
                                      </p:to>
                                    </p:set>
                                    <p:animEffect transition="in" filter="fade">
                                      <p:cBhvr>
                                        <p:cTn id="42" dur="1000"/>
                                        <p:tgtEl>
                                          <p:spTgt spid="3">
                                            <p:txEl>
                                              <p:pRg st="6" end="6"/>
                                            </p:txEl>
                                          </p:spTgt>
                                        </p:tgtEl>
                                      </p:cBhvr>
                                    </p:animEffect>
                                    <p:anim calcmode="lin" valueType="num">
                                      <p:cBhvr>
                                        <p:cTn id="43"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44"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45" fill="hold" nodeType="clickPar">
                      <p:stCondLst>
                        <p:cond delay="indefinite"/>
                      </p:stCondLst>
                      <p:childTnLst>
                        <p:par>
                          <p:cTn id="46" fill="hold" nodeType="withGroup">
                            <p:stCondLst>
                              <p:cond delay="0"/>
                            </p:stCondLst>
                            <p:childTnLst>
                              <p:par>
                                <p:cTn id="47" presetID="42" presetClass="entr" presetSubtype="0" fill="hold" grpId="0" nodeType="clickEffect">
                                  <p:stCondLst>
                                    <p:cond delay="0"/>
                                  </p:stCondLst>
                                  <p:childTnLst>
                                    <p:set>
                                      <p:cBhvr>
                                        <p:cTn id="48" dur="1" fill="hold">
                                          <p:stCondLst>
                                            <p:cond delay="0"/>
                                          </p:stCondLst>
                                        </p:cTn>
                                        <p:tgtEl>
                                          <p:spTgt spid="3">
                                            <p:txEl>
                                              <p:pRg st="8" end="8"/>
                                            </p:txEl>
                                          </p:spTgt>
                                        </p:tgtEl>
                                        <p:attrNameLst>
                                          <p:attrName>style.visibility</p:attrName>
                                        </p:attrNameLst>
                                      </p:cBhvr>
                                      <p:to>
                                        <p:strVal val="visible"/>
                                      </p:to>
                                    </p:set>
                                    <p:animEffect transition="in" filter="fade">
                                      <p:cBhvr>
                                        <p:cTn id="49" dur="1000"/>
                                        <p:tgtEl>
                                          <p:spTgt spid="3">
                                            <p:txEl>
                                              <p:pRg st="8" end="8"/>
                                            </p:txEl>
                                          </p:spTgt>
                                        </p:tgtEl>
                                      </p:cBhvr>
                                    </p:animEffect>
                                    <p:anim calcmode="lin" valueType="num">
                                      <p:cBhvr>
                                        <p:cTn id="50" dur="1000" fill="hold"/>
                                        <p:tgtEl>
                                          <p:spTgt spid="3">
                                            <p:txEl>
                                              <p:pRg st="8" end="8"/>
                                            </p:txEl>
                                          </p:spTgt>
                                        </p:tgtEl>
                                        <p:attrNameLst>
                                          <p:attrName>ppt_x</p:attrName>
                                        </p:attrNameLst>
                                      </p:cBhvr>
                                      <p:tavLst>
                                        <p:tav tm="0">
                                          <p:val>
                                            <p:strVal val="#ppt_x"/>
                                          </p:val>
                                        </p:tav>
                                        <p:tav tm="100000">
                                          <p:val>
                                            <p:strVal val="#ppt_x"/>
                                          </p:val>
                                        </p:tav>
                                      </p:tavLst>
                                    </p:anim>
                                    <p:anim calcmode="lin" valueType="num">
                                      <p:cBhvr>
                                        <p:cTn id="51" dur="1000" fill="hold"/>
                                        <p:tgtEl>
                                          <p:spTgt spid="3">
                                            <p:txEl>
                                              <p:pRg st="8" end="8"/>
                                            </p:txEl>
                                          </p:spTgt>
                                        </p:tgtEl>
                                        <p:attrNameLst>
                                          <p:attrName>ppt_y</p:attrName>
                                        </p:attrNameLst>
                                      </p:cBhvr>
                                      <p:tavLst>
                                        <p:tav tm="0">
                                          <p:val>
                                            <p:strVal val="#ppt_y+.1"/>
                                          </p:val>
                                        </p:tav>
                                        <p:tav tm="100000">
                                          <p:val>
                                            <p:strVal val="#ppt_y"/>
                                          </p:val>
                                        </p:tav>
                                      </p:tavLst>
                                    </p:anim>
                                  </p:childTnLst>
                                </p:cTn>
                              </p:par>
                            </p:childTnLst>
                          </p:cTn>
                        </p:par>
                      </p:childTnLst>
                    </p:cTn>
                  </p:par>
                  <p:par>
                    <p:cTn id="52" fill="hold" nodeType="clickPar">
                      <p:stCondLst>
                        <p:cond delay="indefinite"/>
                      </p:stCondLst>
                      <p:childTnLst>
                        <p:par>
                          <p:cTn id="53" fill="hold" nodeType="withGroup">
                            <p:stCondLst>
                              <p:cond delay="0"/>
                            </p:stCondLst>
                            <p:childTnLst>
                              <p:par>
                                <p:cTn id="54" presetID="42" presetClass="entr" presetSubtype="0" fill="hold" grpId="0" nodeType="clickEffect">
                                  <p:stCondLst>
                                    <p:cond delay="0"/>
                                  </p:stCondLst>
                                  <p:childTnLst>
                                    <p:set>
                                      <p:cBhvr>
                                        <p:cTn id="55" dur="1" fill="hold">
                                          <p:stCondLst>
                                            <p:cond delay="0"/>
                                          </p:stCondLst>
                                        </p:cTn>
                                        <p:tgtEl>
                                          <p:spTgt spid="3">
                                            <p:txEl>
                                              <p:pRg st="9" end="9"/>
                                            </p:txEl>
                                          </p:spTgt>
                                        </p:tgtEl>
                                        <p:attrNameLst>
                                          <p:attrName>style.visibility</p:attrName>
                                        </p:attrNameLst>
                                      </p:cBhvr>
                                      <p:to>
                                        <p:strVal val="visible"/>
                                      </p:to>
                                    </p:set>
                                    <p:animEffect transition="in" filter="fade">
                                      <p:cBhvr>
                                        <p:cTn id="56" dur="1000"/>
                                        <p:tgtEl>
                                          <p:spTgt spid="3">
                                            <p:txEl>
                                              <p:pRg st="9" end="9"/>
                                            </p:txEl>
                                          </p:spTgt>
                                        </p:tgtEl>
                                      </p:cBhvr>
                                    </p:animEffect>
                                    <p:anim calcmode="lin" valueType="num">
                                      <p:cBhvr>
                                        <p:cTn id="57" dur="1000" fill="hold"/>
                                        <p:tgtEl>
                                          <p:spTgt spid="3">
                                            <p:txEl>
                                              <p:pRg st="9" end="9"/>
                                            </p:txEl>
                                          </p:spTgt>
                                        </p:tgtEl>
                                        <p:attrNameLst>
                                          <p:attrName>ppt_x</p:attrName>
                                        </p:attrNameLst>
                                      </p:cBhvr>
                                      <p:tavLst>
                                        <p:tav tm="0">
                                          <p:val>
                                            <p:strVal val="#ppt_x"/>
                                          </p:val>
                                        </p:tav>
                                        <p:tav tm="100000">
                                          <p:val>
                                            <p:strVal val="#ppt_x"/>
                                          </p:val>
                                        </p:tav>
                                      </p:tavLst>
                                    </p:anim>
                                    <p:anim calcmode="lin" valueType="num">
                                      <p:cBhvr>
                                        <p:cTn id="58" dur="1000" fill="hold"/>
                                        <p:tgtEl>
                                          <p:spTgt spid="3">
                                            <p:txEl>
                                              <p:pRg st="9" end="9"/>
                                            </p:txEl>
                                          </p:spTgt>
                                        </p:tgtEl>
                                        <p:attrNameLst>
                                          <p:attrName>ppt_y</p:attrName>
                                        </p:attrNameLst>
                                      </p:cBhvr>
                                      <p:tavLst>
                                        <p:tav tm="0">
                                          <p:val>
                                            <p:strVal val="#ppt_y+.1"/>
                                          </p:val>
                                        </p:tav>
                                        <p:tav tm="100000">
                                          <p:val>
                                            <p:strVal val="#ppt_y"/>
                                          </p:val>
                                        </p:tav>
                                      </p:tavLst>
                                    </p:anim>
                                  </p:childTnLst>
                                </p:cTn>
                              </p:par>
                            </p:childTnLst>
                          </p:cTn>
                        </p:par>
                      </p:childTnLst>
                    </p:cTn>
                  </p:par>
                  <p:par>
                    <p:cTn id="59" fill="hold" nodeType="clickPar">
                      <p:stCondLst>
                        <p:cond delay="indefinite"/>
                      </p:stCondLst>
                      <p:childTnLst>
                        <p:par>
                          <p:cTn id="60" fill="hold" nodeType="withGroup">
                            <p:stCondLst>
                              <p:cond delay="0"/>
                            </p:stCondLst>
                            <p:childTnLst>
                              <p:par>
                                <p:cTn id="61" presetID="42" presetClass="entr" presetSubtype="0" fill="hold" grpId="0" nodeType="clickEffect">
                                  <p:stCondLst>
                                    <p:cond delay="0"/>
                                  </p:stCondLst>
                                  <p:childTnLst>
                                    <p:set>
                                      <p:cBhvr>
                                        <p:cTn id="62" dur="1" fill="hold">
                                          <p:stCondLst>
                                            <p:cond delay="0"/>
                                          </p:stCondLst>
                                        </p:cTn>
                                        <p:tgtEl>
                                          <p:spTgt spid="3">
                                            <p:txEl>
                                              <p:pRg st="10" end="10"/>
                                            </p:txEl>
                                          </p:spTgt>
                                        </p:tgtEl>
                                        <p:attrNameLst>
                                          <p:attrName>style.visibility</p:attrName>
                                        </p:attrNameLst>
                                      </p:cBhvr>
                                      <p:to>
                                        <p:strVal val="visible"/>
                                      </p:to>
                                    </p:set>
                                    <p:animEffect transition="in" filter="fade">
                                      <p:cBhvr>
                                        <p:cTn id="63" dur="1000"/>
                                        <p:tgtEl>
                                          <p:spTgt spid="3">
                                            <p:txEl>
                                              <p:pRg st="10" end="10"/>
                                            </p:txEl>
                                          </p:spTgt>
                                        </p:tgtEl>
                                      </p:cBhvr>
                                    </p:animEffect>
                                    <p:anim calcmode="lin" valueType="num">
                                      <p:cBhvr>
                                        <p:cTn id="64" dur="1000" fill="hold"/>
                                        <p:tgtEl>
                                          <p:spTgt spid="3">
                                            <p:txEl>
                                              <p:pRg st="10" end="10"/>
                                            </p:txEl>
                                          </p:spTgt>
                                        </p:tgtEl>
                                        <p:attrNameLst>
                                          <p:attrName>ppt_x</p:attrName>
                                        </p:attrNameLst>
                                      </p:cBhvr>
                                      <p:tavLst>
                                        <p:tav tm="0">
                                          <p:val>
                                            <p:strVal val="#ppt_x"/>
                                          </p:val>
                                        </p:tav>
                                        <p:tav tm="100000">
                                          <p:val>
                                            <p:strVal val="#ppt_x"/>
                                          </p:val>
                                        </p:tav>
                                      </p:tavLst>
                                    </p:anim>
                                    <p:anim calcmode="lin" valueType="num">
                                      <p:cBhvr>
                                        <p:cTn id="65" dur="1000" fill="hold"/>
                                        <p:tgtEl>
                                          <p:spTgt spid="3">
                                            <p:txEl>
                                              <p:pRg st="10" end="10"/>
                                            </p:txEl>
                                          </p:spTgt>
                                        </p:tgtEl>
                                        <p:attrNameLst>
                                          <p:attrName>ppt_y</p:attrName>
                                        </p:attrNameLst>
                                      </p:cBhvr>
                                      <p:tavLst>
                                        <p:tav tm="0">
                                          <p:val>
                                            <p:strVal val="#ppt_y+.1"/>
                                          </p:val>
                                        </p:tav>
                                        <p:tav tm="100000">
                                          <p:val>
                                            <p:strVal val="#ppt_y"/>
                                          </p:val>
                                        </p:tav>
                                      </p:tavLst>
                                    </p:anim>
                                  </p:childTnLst>
                                </p:cTn>
                              </p:par>
                            </p:childTnLst>
                          </p:cTn>
                        </p:par>
                      </p:childTnLst>
                    </p:cTn>
                  </p:par>
                  <p:par>
                    <p:cTn id="66" fill="hold" nodeType="clickPar">
                      <p:stCondLst>
                        <p:cond delay="indefinite"/>
                      </p:stCondLst>
                      <p:childTnLst>
                        <p:par>
                          <p:cTn id="67" fill="hold" nodeType="withGroup">
                            <p:stCondLst>
                              <p:cond delay="0"/>
                            </p:stCondLst>
                            <p:childTnLst>
                              <p:par>
                                <p:cTn id="68" presetID="42" presetClass="entr" presetSubtype="0" fill="hold" grpId="0" nodeType="clickEffect">
                                  <p:stCondLst>
                                    <p:cond delay="0"/>
                                  </p:stCondLst>
                                  <p:childTnLst>
                                    <p:set>
                                      <p:cBhvr>
                                        <p:cTn id="69" dur="1" fill="hold">
                                          <p:stCondLst>
                                            <p:cond delay="0"/>
                                          </p:stCondLst>
                                        </p:cTn>
                                        <p:tgtEl>
                                          <p:spTgt spid="3">
                                            <p:txEl>
                                              <p:pRg st="11" end="11"/>
                                            </p:txEl>
                                          </p:spTgt>
                                        </p:tgtEl>
                                        <p:attrNameLst>
                                          <p:attrName>style.visibility</p:attrName>
                                        </p:attrNameLst>
                                      </p:cBhvr>
                                      <p:to>
                                        <p:strVal val="visible"/>
                                      </p:to>
                                    </p:set>
                                    <p:animEffect transition="in" filter="fade">
                                      <p:cBhvr>
                                        <p:cTn id="70" dur="1000"/>
                                        <p:tgtEl>
                                          <p:spTgt spid="3">
                                            <p:txEl>
                                              <p:pRg st="11" end="11"/>
                                            </p:txEl>
                                          </p:spTgt>
                                        </p:tgtEl>
                                      </p:cBhvr>
                                    </p:animEffect>
                                    <p:anim calcmode="lin" valueType="num">
                                      <p:cBhvr>
                                        <p:cTn id="71" dur="1000" fill="hold"/>
                                        <p:tgtEl>
                                          <p:spTgt spid="3">
                                            <p:txEl>
                                              <p:pRg st="11" end="11"/>
                                            </p:txEl>
                                          </p:spTgt>
                                        </p:tgtEl>
                                        <p:attrNameLst>
                                          <p:attrName>ppt_x</p:attrName>
                                        </p:attrNameLst>
                                      </p:cBhvr>
                                      <p:tavLst>
                                        <p:tav tm="0">
                                          <p:val>
                                            <p:strVal val="#ppt_x"/>
                                          </p:val>
                                        </p:tav>
                                        <p:tav tm="100000">
                                          <p:val>
                                            <p:strVal val="#ppt_x"/>
                                          </p:val>
                                        </p:tav>
                                      </p:tavLst>
                                    </p:anim>
                                    <p:anim calcmode="lin" valueType="num">
                                      <p:cBhvr>
                                        <p:cTn id="72" dur="1000" fill="hold"/>
                                        <p:tgtEl>
                                          <p:spTgt spid="3">
                                            <p:txEl>
                                              <p:pRg st="11" end="11"/>
                                            </p:txEl>
                                          </p:spTgt>
                                        </p:tgtEl>
                                        <p:attrNameLst>
                                          <p:attrName>ppt_y</p:attrName>
                                        </p:attrNameLst>
                                      </p:cBhvr>
                                      <p:tavLst>
                                        <p:tav tm="0">
                                          <p:val>
                                            <p:strVal val="#ppt_y+.1"/>
                                          </p:val>
                                        </p:tav>
                                        <p:tav tm="100000">
                                          <p:val>
                                            <p:strVal val="#ppt_y"/>
                                          </p:val>
                                        </p:tav>
                                      </p:tavLst>
                                    </p:anim>
                                  </p:childTnLst>
                                </p:cTn>
                              </p:par>
                            </p:childTnLst>
                          </p:cTn>
                        </p:par>
                      </p:childTnLst>
                    </p:cTn>
                  </p:par>
                  <p:par>
                    <p:cTn id="73" fill="hold" nodeType="clickPar">
                      <p:stCondLst>
                        <p:cond delay="indefinite"/>
                      </p:stCondLst>
                      <p:childTnLst>
                        <p:par>
                          <p:cTn id="74" fill="hold" nodeType="withGroup">
                            <p:stCondLst>
                              <p:cond delay="0"/>
                            </p:stCondLst>
                            <p:childTnLst>
                              <p:par>
                                <p:cTn id="75" presetID="42" presetClass="entr" presetSubtype="0" fill="hold" grpId="0" nodeType="clickEffect">
                                  <p:stCondLst>
                                    <p:cond delay="0"/>
                                  </p:stCondLst>
                                  <p:childTnLst>
                                    <p:set>
                                      <p:cBhvr>
                                        <p:cTn id="76" dur="1" fill="hold">
                                          <p:stCondLst>
                                            <p:cond delay="0"/>
                                          </p:stCondLst>
                                        </p:cTn>
                                        <p:tgtEl>
                                          <p:spTgt spid="3">
                                            <p:txEl>
                                              <p:pRg st="12" end="12"/>
                                            </p:txEl>
                                          </p:spTgt>
                                        </p:tgtEl>
                                        <p:attrNameLst>
                                          <p:attrName>style.visibility</p:attrName>
                                        </p:attrNameLst>
                                      </p:cBhvr>
                                      <p:to>
                                        <p:strVal val="visible"/>
                                      </p:to>
                                    </p:set>
                                    <p:animEffect transition="in" filter="fade">
                                      <p:cBhvr>
                                        <p:cTn id="77" dur="1000"/>
                                        <p:tgtEl>
                                          <p:spTgt spid="3">
                                            <p:txEl>
                                              <p:pRg st="12" end="12"/>
                                            </p:txEl>
                                          </p:spTgt>
                                        </p:tgtEl>
                                      </p:cBhvr>
                                    </p:animEffect>
                                    <p:anim calcmode="lin" valueType="num">
                                      <p:cBhvr>
                                        <p:cTn id="78" dur="1000" fill="hold"/>
                                        <p:tgtEl>
                                          <p:spTgt spid="3">
                                            <p:txEl>
                                              <p:pRg st="12" end="12"/>
                                            </p:txEl>
                                          </p:spTgt>
                                        </p:tgtEl>
                                        <p:attrNameLst>
                                          <p:attrName>ppt_x</p:attrName>
                                        </p:attrNameLst>
                                      </p:cBhvr>
                                      <p:tavLst>
                                        <p:tav tm="0">
                                          <p:val>
                                            <p:strVal val="#ppt_x"/>
                                          </p:val>
                                        </p:tav>
                                        <p:tav tm="100000">
                                          <p:val>
                                            <p:strVal val="#ppt_x"/>
                                          </p:val>
                                        </p:tav>
                                      </p:tavLst>
                                    </p:anim>
                                    <p:anim calcmode="lin" valueType="num">
                                      <p:cBhvr>
                                        <p:cTn id="79" dur="1000" fill="hold"/>
                                        <p:tgtEl>
                                          <p:spTgt spid="3">
                                            <p:txEl>
                                              <p:pRg st="12" end="12"/>
                                            </p:txEl>
                                          </p:spTgt>
                                        </p:tgtEl>
                                        <p:attrNameLst>
                                          <p:attrName>ppt_y</p:attrName>
                                        </p:attrNameLst>
                                      </p:cBhvr>
                                      <p:tavLst>
                                        <p:tav tm="0">
                                          <p:val>
                                            <p:strVal val="#ppt_y+.1"/>
                                          </p:val>
                                        </p:tav>
                                        <p:tav tm="100000">
                                          <p:val>
                                            <p:strVal val="#ppt_y"/>
                                          </p:val>
                                        </p:tav>
                                      </p:tavLst>
                                    </p:anim>
                                  </p:childTnLst>
                                </p:cTn>
                              </p:par>
                            </p:childTnLst>
                          </p:cTn>
                        </p:par>
                      </p:childTnLst>
                    </p:cTn>
                  </p:par>
                  <p:par>
                    <p:cTn id="80" fill="hold" nodeType="clickPar">
                      <p:stCondLst>
                        <p:cond delay="indefinite"/>
                      </p:stCondLst>
                      <p:childTnLst>
                        <p:par>
                          <p:cTn id="81" fill="hold" nodeType="withGroup">
                            <p:stCondLst>
                              <p:cond delay="0"/>
                            </p:stCondLst>
                            <p:childTnLst>
                              <p:par>
                                <p:cTn id="82" presetID="42" presetClass="entr" presetSubtype="0" fill="hold" grpId="0" nodeType="clickEffect">
                                  <p:stCondLst>
                                    <p:cond delay="0"/>
                                  </p:stCondLst>
                                  <p:childTnLst>
                                    <p:set>
                                      <p:cBhvr>
                                        <p:cTn id="83" dur="1" fill="hold">
                                          <p:stCondLst>
                                            <p:cond delay="0"/>
                                          </p:stCondLst>
                                        </p:cTn>
                                        <p:tgtEl>
                                          <p:spTgt spid="3">
                                            <p:txEl>
                                              <p:pRg st="13" end="13"/>
                                            </p:txEl>
                                          </p:spTgt>
                                        </p:tgtEl>
                                        <p:attrNameLst>
                                          <p:attrName>style.visibility</p:attrName>
                                        </p:attrNameLst>
                                      </p:cBhvr>
                                      <p:to>
                                        <p:strVal val="visible"/>
                                      </p:to>
                                    </p:set>
                                    <p:animEffect transition="in" filter="fade">
                                      <p:cBhvr>
                                        <p:cTn id="84" dur="1000"/>
                                        <p:tgtEl>
                                          <p:spTgt spid="3">
                                            <p:txEl>
                                              <p:pRg st="13" end="13"/>
                                            </p:txEl>
                                          </p:spTgt>
                                        </p:tgtEl>
                                      </p:cBhvr>
                                    </p:animEffect>
                                    <p:anim calcmode="lin" valueType="num">
                                      <p:cBhvr>
                                        <p:cTn id="85" dur="1000" fill="hold"/>
                                        <p:tgtEl>
                                          <p:spTgt spid="3">
                                            <p:txEl>
                                              <p:pRg st="13" end="13"/>
                                            </p:txEl>
                                          </p:spTgt>
                                        </p:tgtEl>
                                        <p:attrNameLst>
                                          <p:attrName>ppt_x</p:attrName>
                                        </p:attrNameLst>
                                      </p:cBhvr>
                                      <p:tavLst>
                                        <p:tav tm="0">
                                          <p:val>
                                            <p:strVal val="#ppt_x"/>
                                          </p:val>
                                        </p:tav>
                                        <p:tav tm="100000">
                                          <p:val>
                                            <p:strVal val="#ppt_x"/>
                                          </p:val>
                                        </p:tav>
                                      </p:tavLst>
                                    </p:anim>
                                    <p:anim calcmode="lin" valueType="num">
                                      <p:cBhvr>
                                        <p:cTn id="86" dur="1000" fill="hold"/>
                                        <p:tgtEl>
                                          <p:spTgt spid="3">
                                            <p:txEl>
                                              <p:pRg st="13" end="13"/>
                                            </p:txEl>
                                          </p:spTgt>
                                        </p:tgtEl>
                                        <p:attrNameLst>
                                          <p:attrName>ppt_y</p:attrName>
                                        </p:attrNameLst>
                                      </p:cBhvr>
                                      <p:tavLst>
                                        <p:tav tm="0">
                                          <p:val>
                                            <p:strVal val="#ppt_y+.1"/>
                                          </p:val>
                                        </p:tav>
                                        <p:tav tm="100000">
                                          <p:val>
                                            <p:strVal val="#ppt_y"/>
                                          </p:val>
                                        </p:tav>
                                      </p:tavLst>
                                    </p:anim>
                                  </p:childTnLst>
                                </p:cTn>
                              </p:par>
                            </p:childTnLst>
                          </p:cTn>
                        </p:par>
                      </p:childTnLst>
                    </p:cTn>
                  </p:par>
                  <p:par>
                    <p:cTn id="87" fill="hold" nodeType="clickPar">
                      <p:stCondLst>
                        <p:cond delay="indefinite"/>
                      </p:stCondLst>
                      <p:childTnLst>
                        <p:par>
                          <p:cTn id="88" fill="hold" nodeType="withGroup">
                            <p:stCondLst>
                              <p:cond delay="0"/>
                            </p:stCondLst>
                            <p:childTnLst>
                              <p:par>
                                <p:cTn id="89" presetID="42" presetClass="entr" presetSubtype="0" fill="hold" grpId="0" nodeType="clickEffect">
                                  <p:stCondLst>
                                    <p:cond delay="0"/>
                                  </p:stCondLst>
                                  <p:childTnLst>
                                    <p:set>
                                      <p:cBhvr>
                                        <p:cTn id="90" dur="1" fill="hold">
                                          <p:stCondLst>
                                            <p:cond delay="0"/>
                                          </p:stCondLst>
                                        </p:cTn>
                                        <p:tgtEl>
                                          <p:spTgt spid="3">
                                            <p:txEl>
                                              <p:pRg st="15" end="15"/>
                                            </p:txEl>
                                          </p:spTgt>
                                        </p:tgtEl>
                                        <p:attrNameLst>
                                          <p:attrName>style.visibility</p:attrName>
                                        </p:attrNameLst>
                                      </p:cBhvr>
                                      <p:to>
                                        <p:strVal val="visible"/>
                                      </p:to>
                                    </p:set>
                                    <p:animEffect transition="in" filter="fade">
                                      <p:cBhvr>
                                        <p:cTn id="91" dur="1000"/>
                                        <p:tgtEl>
                                          <p:spTgt spid="3">
                                            <p:txEl>
                                              <p:pRg st="15" end="15"/>
                                            </p:txEl>
                                          </p:spTgt>
                                        </p:tgtEl>
                                      </p:cBhvr>
                                    </p:animEffect>
                                    <p:anim calcmode="lin" valueType="num">
                                      <p:cBhvr>
                                        <p:cTn id="92" dur="1000" fill="hold"/>
                                        <p:tgtEl>
                                          <p:spTgt spid="3">
                                            <p:txEl>
                                              <p:pRg st="15" end="15"/>
                                            </p:txEl>
                                          </p:spTgt>
                                        </p:tgtEl>
                                        <p:attrNameLst>
                                          <p:attrName>ppt_x</p:attrName>
                                        </p:attrNameLst>
                                      </p:cBhvr>
                                      <p:tavLst>
                                        <p:tav tm="0">
                                          <p:val>
                                            <p:strVal val="#ppt_x"/>
                                          </p:val>
                                        </p:tav>
                                        <p:tav tm="100000">
                                          <p:val>
                                            <p:strVal val="#ppt_x"/>
                                          </p:val>
                                        </p:tav>
                                      </p:tavLst>
                                    </p:anim>
                                    <p:anim calcmode="lin" valueType="num">
                                      <p:cBhvr>
                                        <p:cTn id="93" dur="1000" fill="hold"/>
                                        <p:tgtEl>
                                          <p:spTgt spid="3">
                                            <p:txEl>
                                              <p:pRg st="15" end="15"/>
                                            </p:txEl>
                                          </p:spTgt>
                                        </p:tgtEl>
                                        <p:attrNameLst>
                                          <p:attrName>ppt_y</p:attrName>
                                        </p:attrNameLst>
                                      </p:cBhvr>
                                      <p:tavLst>
                                        <p:tav tm="0">
                                          <p:val>
                                            <p:strVal val="#ppt_y+.1"/>
                                          </p:val>
                                        </p:tav>
                                        <p:tav tm="100000">
                                          <p:val>
                                            <p:strVal val="#ppt_y"/>
                                          </p:val>
                                        </p:tav>
                                      </p:tavLst>
                                    </p:anim>
                                  </p:childTnLst>
                                </p:cTn>
                              </p:par>
                            </p:childTnLst>
                          </p:cTn>
                        </p:par>
                      </p:childTnLst>
                    </p:cTn>
                  </p:par>
                  <p:par>
                    <p:cTn id="94" fill="hold" nodeType="clickPar">
                      <p:stCondLst>
                        <p:cond delay="indefinite"/>
                      </p:stCondLst>
                      <p:childTnLst>
                        <p:par>
                          <p:cTn id="95" fill="hold" nodeType="withGroup">
                            <p:stCondLst>
                              <p:cond delay="0"/>
                            </p:stCondLst>
                            <p:childTnLst>
                              <p:par>
                                <p:cTn id="96" presetID="42" presetClass="entr" presetSubtype="0" fill="hold" grpId="0" nodeType="clickEffect">
                                  <p:stCondLst>
                                    <p:cond delay="0"/>
                                  </p:stCondLst>
                                  <p:childTnLst>
                                    <p:set>
                                      <p:cBhvr>
                                        <p:cTn id="97" dur="1" fill="hold">
                                          <p:stCondLst>
                                            <p:cond delay="0"/>
                                          </p:stCondLst>
                                        </p:cTn>
                                        <p:tgtEl>
                                          <p:spTgt spid="3">
                                            <p:txEl>
                                              <p:pRg st="16" end="16"/>
                                            </p:txEl>
                                          </p:spTgt>
                                        </p:tgtEl>
                                        <p:attrNameLst>
                                          <p:attrName>style.visibility</p:attrName>
                                        </p:attrNameLst>
                                      </p:cBhvr>
                                      <p:to>
                                        <p:strVal val="visible"/>
                                      </p:to>
                                    </p:set>
                                    <p:animEffect transition="in" filter="fade">
                                      <p:cBhvr>
                                        <p:cTn id="98" dur="1000"/>
                                        <p:tgtEl>
                                          <p:spTgt spid="3">
                                            <p:txEl>
                                              <p:pRg st="16" end="16"/>
                                            </p:txEl>
                                          </p:spTgt>
                                        </p:tgtEl>
                                      </p:cBhvr>
                                    </p:animEffect>
                                    <p:anim calcmode="lin" valueType="num">
                                      <p:cBhvr>
                                        <p:cTn id="99" dur="1000" fill="hold"/>
                                        <p:tgtEl>
                                          <p:spTgt spid="3">
                                            <p:txEl>
                                              <p:pRg st="16" end="16"/>
                                            </p:txEl>
                                          </p:spTgt>
                                        </p:tgtEl>
                                        <p:attrNameLst>
                                          <p:attrName>ppt_x</p:attrName>
                                        </p:attrNameLst>
                                      </p:cBhvr>
                                      <p:tavLst>
                                        <p:tav tm="0">
                                          <p:val>
                                            <p:strVal val="#ppt_x"/>
                                          </p:val>
                                        </p:tav>
                                        <p:tav tm="100000">
                                          <p:val>
                                            <p:strVal val="#ppt_x"/>
                                          </p:val>
                                        </p:tav>
                                      </p:tavLst>
                                    </p:anim>
                                    <p:anim calcmode="lin" valueType="num">
                                      <p:cBhvr>
                                        <p:cTn id="100" dur="1000" fill="hold"/>
                                        <p:tgtEl>
                                          <p:spTgt spid="3">
                                            <p:txEl>
                                              <p:pRg st="16" end="16"/>
                                            </p:txEl>
                                          </p:spTgt>
                                        </p:tgtEl>
                                        <p:attrNameLst>
                                          <p:attrName>ppt_y</p:attrName>
                                        </p:attrNameLst>
                                      </p:cBhvr>
                                      <p:tavLst>
                                        <p:tav tm="0">
                                          <p:val>
                                            <p:strVal val="#ppt_y+.1"/>
                                          </p:val>
                                        </p:tav>
                                        <p:tav tm="100000">
                                          <p:val>
                                            <p:strVal val="#ppt_y"/>
                                          </p:val>
                                        </p:tav>
                                      </p:tavLst>
                                    </p:anim>
                                  </p:childTnLst>
                                </p:cTn>
                              </p:par>
                            </p:childTnLst>
                          </p:cTn>
                        </p:par>
                      </p:childTnLst>
                    </p:cTn>
                  </p:par>
                  <p:par>
                    <p:cTn id="101" fill="hold" nodeType="clickPar">
                      <p:stCondLst>
                        <p:cond delay="indefinite"/>
                      </p:stCondLst>
                      <p:childTnLst>
                        <p:par>
                          <p:cTn id="102" fill="hold" nodeType="withGroup">
                            <p:stCondLst>
                              <p:cond delay="0"/>
                            </p:stCondLst>
                            <p:childTnLst>
                              <p:par>
                                <p:cTn id="103" presetID="42" presetClass="entr" presetSubtype="0" fill="hold" grpId="0" nodeType="clickEffect">
                                  <p:stCondLst>
                                    <p:cond delay="0"/>
                                  </p:stCondLst>
                                  <p:childTnLst>
                                    <p:set>
                                      <p:cBhvr>
                                        <p:cTn id="104" dur="1" fill="hold">
                                          <p:stCondLst>
                                            <p:cond delay="0"/>
                                          </p:stCondLst>
                                        </p:cTn>
                                        <p:tgtEl>
                                          <p:spTgt spid="3">
                                            <p:txEl>
                                              <p:pRg st="17" end="17"/>
                                            </p:txEl>
                                          </p:spTgt>
                                        </p:tgtEl>
                                        <p:attrNameLst>
                                          <p:attrName>style.visibility</p:attrName>
                                        </p:attrNameLst>
                                      </p:cBhvr>
                                      <p:to>
                                        <p:strVal val="visible"/>
                                      </p:to>
                                    </p:set>
                                    <p:animEffect transition="in" filter="fade">
                                      <p:cBhvr>
                                        <p:cTn id="105" dur="1000"/>
                                        <p:tgtEl>
                                          <p:spTgt spid="3">
                                            <p:txEl>
                                              <p:pRg st="17" end="17"/>
                                            </p:txEl>
                                          </p:spTgt>
                                        </p:tgtEl>
                                      </p:cBhvr>
                                    </p:animEffect>
                                    <p:anim calcmode="lin" valueType="num">
                                      <p:cBhvr>
                                        <p:cTn id="106" dur="1000" fill="hold"/>
                                        <p:tgtEl>
                                          <p:spTgt spid="3">
                                            <p:txEl>
                                              <p:pRg st="17" end="17"/>
                                            </p:txEl>
                                          </p:spTgt>
                                        </p:tgtEl>
                                        <p:attrNameLst>
                                          <p:attrName>ppt_x</p:attrName>
                                        </p:attrNameLst>
                                      </p:cBhvr>
                                      <p:tavLst>
                                        <p:tav tm="0">
                                          <p:val>
                                            <p:strVal val="#ppt_x"/>
                                          </p:val>
                                        </p:tav>
                                        <p:tav tm="100000">
                                          <p:val>
                                            <p:strVal val="#ppt_x"/>
                                          </p:val>
                                        </p:tav>
                                      </p:tavLst>
                                    </p:anim>
                                    <p:anim calcmode="lin" valueType="num">
                                      <p:cBhvr>
                                        <p:cTn id="107" dur="1000" fill="hold"/>
                                        <p:tgtEl>
                                          <p:spTgt spid="3">
                                            <p:txEl>
                                              <p:pRg st="17" end="17"/>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Diagram 2"/>
          <p:cNvGraphicFramePr/>
          <p:nvPr/>
        </p:nvGraphicFramePr>
        <p:xfrm>
          <a:off x="2084652" y="1800475"/>
          <a:ext cx="8043796" cy="425236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11" name="Rounded Rectangle 10"/>
          <p:cNvSpPr/>
          <p:nvPr/>
        </p:nvSpPr>
        <p:spPr>
          <a:xfrm>
            <a:off x="2116138" y="655639"/>
            <a:ext cx="7862252" cy="731837"/>
          </a:xfrm>
          <a:prstGeom prst="roundRect">
            <a:avLst/>
          </a:prstGeom>
          <a:solidFill>
            <a:srgbClr val="FF0000"/>
          </a:solidFill>
        </p:spPr>
        <p:style>
          <a:lnRef idx="1">
            <a:schemeClr val="accent2"/>
          </a:lnRef>
          <a:fillRef idx="2">
            <a:schemeClr val="accent2"/>
          </a:fillRef>
          <a:effectRef idx="1">
            <a:schemeClr val="accent2"/>
          </a:effectRef>
          <a:fontRef idx="minor">
            <a:schemeClr val="dk1"/>
          </a:fontRef>
        </p:style>
        <p:txBody>
          <a:bodyPr anchor="ctr"/>
          <a:lstStyle/>
          <a:p>
            <a:pPr algn="ctr">
              <a:defRPr/>
            </a:pPr>
            <a:r>
              <a:rPr lang="en-US" sz="3200" dirty="0">
                <a:solidFill>
                  <a:srgbClr val="002060"/>
                </a:solidFill>
              </a:rPr>
              <a:t>TAHAP PEMBENTUKAN UNDANG-UNDANG</a:t>
            </a:r>
          </a:p>
        </p:txBody>
      </p:sp>
    </p:spTree>
    <p:extLst>
      <p:ext uri="{BB962C8B-B14F-4D97-AF65-F5344CB8AC3E}">
        <p14:creationId xmlns:p14="http://schemas.microsoft.com/office/powerpoint/2010/main" val="3496741005"/>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 calcmode="lin" valueType="num">
                                      <p:cBhvr additive="base">
                                        <p:cTn id="7" dur="500" fill="hold"/>
                                        <p:tgtEl>
                                          <p:spTgt spid="11"/>
                                        </p:tgtEl>
                                        <p:attrNameLst>
                                          <p:attrName>ppt_x</p:attrName>
                                        </p:attrNameLst>
                                      </p:cBhvr>
                                      <p:tavLst>
                                        <p:tav tm="0">
                                          <p:val>
                                            <p:strVal val="#ppt_x"/>
                                          </p:val>
                                        </p:tav>
                                        <p:tav tm="100000">
                                          <p:val>
                                            <p:strVal val="#ppt_x"/>
                                          </p:val>
                                        </p:tav>
                                      </p:tavLst>
                                    </p:anim>
                                    <p:anim calcmode="lin" valueType="num">
                                      <p:cBhvr additive="base">
                                        <p:cTn id="8"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title"/>
          </p:nvPr>
        </p:nvSpPr>
        <p:spPr>
          <a:xfrm>
            <a:off x="1981200" y="704850"/>
            <a:ext cx="8229600" cy="5924550"/>
          </a:xfrm>
        </p:spPr>
        <p:txBody>
          <a:bodyPr/>
          <a:lstStyle/>
          <a:p>
            <a:pPr eaLnBrk="1" hangingPunct="1"/>
            <a:r>
              <a:rPr lang="en-US"/>
              <a:t> </a:t>
            </a:r>
          </a:p>
        </p:txBody>
      </p:sp>
      <p:sp>
        <p:nvSpPr>
          <p:cNvPr id="3" name="Content Placeholder 2"/>
          <p:cNvSpPr>
            <a:spLocks noGrp="1"/>
          </p:cNvSpPr>
          <p:nvPr>
            <p:ph idx="1"/>
          </p:nvPr>
        </p:nvSpPr>
        <p:spPr>
          <a:xfrm>
            <a:off x="365760" y="228600"/>
            <a:ext cx="11144250" cy="6400800"/>
          </a:xfrm>
        </p:spPr>
        <p:txBody>
          <a:bodyPr>
            <a:normAutofit/>
          </a:bodyPr>
          <a:lstStyle/>
          <a:p>
            <a:pPr marL="274320" indent="-274320" algn="ctr">
              <a:buClr>
                <a:schemeClr val="accent3"/>
              </a:buClr>
              <a:buNone/>
              <a:defRPr/>
            </a:pPr>
            <a:endParaRPr lang="en-US" sz="4000" b="1" dirty="0">
              <a:solidFill>
                <a:srgbClr val="6600FF"/>
              </a:solidFill>
            </a:endParaRPr>
          </a:p>
          <a:p>
            <a:pPr marL="274320" indent="-274320" algn="ctr">
              <a:buClr>
                <a:schemeClr val="accent3"/>
              </a:buClr>
              <a:buNone/>
              <a:defRPr/>
            </a:pPr>
            <a:r>
              <a:rPr lang="en-US" sz="4000" b="1" dirty="0">
                <a:solidFill>
                  <a:srgbClr val="6600FF"/>
                </a:solidFill>
              </a:rPr>
              <a:t>ARTI PENTING NASKAH AKADEMIK   </a:t>
            </a:r>
          </a:p>
          <a:p>
            <a:pPr marL="274320" indent="-274320" algn="just">
              <a:buClr>
                <a:schemeClr val="accent3"/>
              </a:buClr>
              <a:buNone/>
              <a:defRPr/>
            </a:pPr>
            <a:endParaRPr lang="en-US" sz="2400" b="1" dirty="0">
              <a:solidFill>
                <a:srgbClr val="FF0000"/>
              </a:solidFill>
            </a:endParaRPr>
          </a:p>
          <a:p>
            <a:pPr marL="274320" indent="-274320" algn="just">
              <a:buClr>
                <a:schemeClr val="accent3"/>
              </a:buClr>
              <a:buNone/>
              <a:defRPr/>
            </a:pPr>
            <a:r>
              <a:rPr lang="en-US" sz="2400" b="1" dirty="0">
                <a:solidFill>
                  <a:srgbClr val="FF0000"/>
                </a:solidFill>
              </a:rPr>
              <a:t>   </a:t>
            </a:r>
            <a:r>
              <a:rPr lang="id-ID" sz="2400" b="1" dirty="0">
                <a:solidFill>
                  <a:srgbClr val="FF0000"/>
                </a:solidFill>
              </a:rPr>
              <a:t>Keberadaan Naskah Akademik memang sangat</a:t>
            </a:r>
            <a:r>
              <a:rPr lang="en-US" sz="2400" b="1" dirty="0">
                <a:solidFill>
                  <a:srgbClr val="FF0000"/>
                </a:solidFill>
              </a:rPr>
              <a:t> </a:t>
            </a:r>
            <a:r>
              <a:rPr lang="id-ID" sz="2400" b="1" dirty="0">
                <a:solidFill>
                  <a:srgbClr val="FF0000"/>
                </a:solidFill>
              </a:rPr>
              <a:t>diperlukan dalam rangka pembentukan peraturan perundang-undangan yang bertujuan agar peraturan perundang-undangan yang dihasilkan nantinya akan sesuai dengan sistem hukum nasional dan kehidupan masyarakat.</a:t>
            </a:r>
            <a:r>
              <a:rPr lang="en-US" sz="2400" dirty="0">
                <a:solidFill>
                  <a:srgbClr val="FF0000"/>
                </a:solidFill>
              </a:rPr>
              <a:t> </a:t>
            </a:r>
          </a:p>
          <a:p>
            <a:pPr marL="274320" indent="-274320" algn="just">
              <a:buClr>
                <a:schemeClr val="accent3"/>
              </a:buClr>
              <a:buNone/>
              <a:defRPr/>
            </a:pPr>
            <a:endParaRPr lang="en-US" sz="2400" dirty="0"/>
          </a:p>
          <a:p>
            <a:pPr marL="274320" indent="-274320" algn="just">
              <a:buClr>
                <a:schemeClr val="accent3"/>
              </a:buClr>
              <a:buNone/>
              <a:defRPr/>
            </a:pPr>
            <a:r>
              <a:rPr lang="en-US" sz="2400" b="1" dirty="0"/>
              <a:t>   </a:t>
            </a:r>
            <a:r>
              <a:rPr lang="id-ID" sz="2400" b="1" dirty="0"/>
              <a:t>Dengan digunakannya Naskah Akademik dalam proses pembentukan peraturan perundang-undangan, diharapkan peraturan perundang-undangan yang dihasilkan tidak menghadapi masalah (misalnya dimintakan </a:t>
            </a:r>
            <a:r>
              <a:rPr lang="id-ID" sz="2400" b="1" i="1" dirty="0"/>
              <a:t>judicial review) </a:t>
            </a:r>
            <a:r>
              <a:rPr lang="id-ID" sz="2400" b="1" dirty="0"/>
              <a:t>di kemudian hari</a:t>
            </a:r>
            <a:r>
              <a:rPr lang="en-US" sz="2400" b="1" dirty="0"/>
              <a:t> </a:t>
            </a:r>
            <a:r>
              <a:rPr lang="en-US" sz="2400" b="1" dirty="0" err="1"/>
              <a:t>dilakukan</a:t>
            </a:r>
            <a:r>
              <a:rPr lang="en-US" sz="2400" b="1" dirty="0"/>
              <a:t> di MK. ( </a:t>
            </a:r>
            <a:r>
              <a:rPr lang="en-US" sz="2400" b="1" dirty="0" err="1"/>
              <a:t>Undang-Undang</a:t>
            </a:r>
            <a:r>
              <a:rPr lang="en-US" sz="2400" b="1"/>
              <a:t>)</a:t>
            </a:r>
            <a:endParaRPr lang="en-US" sz="2400" dirty="0"/>
          </a:p>
        </p:txBody>
      </p:sp>
    </p:spTree>
    <p:extLst>
      <p:ext uri="{BB962C8B-B14F-4D97-AF65-F5344CB8AC3E}">
        <p14:creationId xmlns:p14="http://schemas.microsoft.com/office/powerpoint/2010/main" val="3051365320"/>
      </p:ext>
    </p:extLst>
  </p:cSld>
  <p:clrMapOvr>
    <a:masterClrMapping/>
  </p:clrMapOvr>
  <p:transition>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wipe(down)">
                                      <p:cBhvr>
                                        <p:cTn id="7" dur="500"/>
                                        <p:tgtEl>
                                          <p:spTgt spid="3">
                                            <p:txEl>
                                              <p:pRg st="1" end="1"/>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3" end="3"/>
                                            </p:txEl>
                                          </p:spTgt>
                                        </p:tgtEl>
                                        <p:attrNameLst>
                                          <p:attrName>style.visibility</p:attrName>
                                        </p:attrNameLst>
                                      </p:cBhvr>
                                      <p:to>
                                        <p:strVal val="visible"/>
                                      </p:to>
                                    </p:set>
                                    <p:animEffect transition="in" filter="wipe(down)">
                                      <p:cBhvr>
                                        <p:cTn id="12" dur="500"/>
                                        <p:tgtEl>
                                          <p:spTgt spid="3">
                                            <p:txEl>
                                              <p:pRg st="3" end="3"/>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animEffect transition="in" filter="wipe(down)">
                                      <p:cBhvr>
                                        <p:cTn id="17"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240030"/>
            <a:ext cx="8229600" cy="914400"/>
          </a:xfrm>
        </p:spPr>
        <p:txBody>
          <a:bodyPr>
            <a:normAutofit/>
          </a:bodyPr>
          <a:lstStyle/>
          <a:p>
            <a:pPr algn="ctr">
              <a:defRPr/>
            </a:pPr>
            <a:r>
              <a:rPr lang="en-US" b="1" dirty="0">
                <a:solidFill>
                  <a:srgbClr val="7030A0"/>
                </a:solidFill>
              </a:rPr>
              <a:t>PENGERTIAN NASKAH AKADEMIK</a:t>
            </a:r>
          </a:p>
        </p:txBody>
      </p:sp>
      <p:sp>
        <p:nvSpPr>
          <p:cNvPr id="3" name="Content Placeholder 2"/>
          <p:cNvSpPr>
            <a:spLocks noGrp="1"/>
          </p:cNvSpPr>
          <p:nvPr>
            <p:ph idx="1"/>
          </p:nvPr>
        </p:nvSpPr>
        <p:spPr>
          <a:xfrm>
            <a:off x="1981200" y="1295400"/>
            <a:ext cx="8229600" cy="5029200"/>
          </a:xfrm>
        </p:spPr>
        <p:txBody>
          <a:bodyPr/>
          <a:lstStyle/>
          <a:p>
            <a:pPr algn="just" eaLnBrk="1" hangingPunct="1">
              <a:buFont typeface="Wingdings 2" panose="05020102010507070707" pitchFamily="18" charset="2"/>
              <a:buNone/>
            </a:pPr>
            <a:r>
              <a:rPr lang="en-US" dirty="0"/>
              <a:t>   </a:t>
            </a:r>
            <a:r>
              <a:rPr lang="id-ID" sz="3200" b="1" dirty="0"/>
              <a:t>Naskah Akademik adalah </a:t>
            </a:r>
            <a:r>
              <a:rPr lang="id-ID" sz="3200" b="1" dirty="0">
                <a:solidFill>
                  <a:schemeClr val="tx2"/>
                </a:solidFill>
              </a:rPr>
              <a:t>“</a:t>
            </a:r>
            <a:r>
              <a:rPr lang="id-ID" sz="3200" b="1" i="1" dirty="0">
                <a:solidFill>
                  <a:schemeClr val="tx2"/>
                </a:solidFill>
              </a:rPr>
              <a:t>naskah yang dapat dipertanggung jawabkan secara ilmiah mengenai konsepsi yang berisi latar belakang, tujuan penyusunan, sasaran yang ingin diwujudkan dan lingkup, jangkauan, objek, atau arah pengaturan Rancangan Peraturan Perundang-undangan</a:t>
            </a:r>
            <a:r>
              <a:rPr lang="id-ID" sz="3200" b="1" dirty="0">
                <a:solidFill>
                  <a:schemeClr val="tx2"/>
                </a:solidFill>
              </a:rPr>
              <a:t>”</a:t>
            </a:r>
            <a:r>
              <a:rPr lang="id-ID" sz="3200" b="1" dirty="0"/>
              <a:t>.</a:t>
            </a:r>
            <a:endParaRPr lang="en-US" sz="3200" dirty="0"/>
          </a:p>
        </p:txBody>
      </p:sp>
    </p:spTree>
    <p:extLst>
      <p:ext uri="{BB962C8B-B14F-4D97-AF65-F5344CB8AC3E}">
        <p14:creationId xmlns:p14="http://schemas.microsoft.com/office/powerpoint/2010/main" val="3071677229"/>
      </p:ext>
    </p:extLst>
  </p:cSld>
  <p:clrMapOvr>
    <a:masterClrMapping/>
  </p:clrMapOvr>
  <p:transition>
    <p:cut thruBlk="1"/>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a:xfrm>
            <a:off x="1981200" y="0"/>
            <a:ext cx="8229600" cy="914400"/>
          </a:xfrm>
        </p:spPr>
        <p:txBody>
          <a:bodyPr/>
          <a:lstStyle/>
          <a:p>
            <a:pPr algn="ctr" eaLnBrk="1" hangingPunct="1"/>
            <a:r>
              <a:rPr lang="en-US" b="1"/>
              <a:t>ISI NASKAH AKADEMIK</a:t>
            </a:r>
          </a:p>
        </p:txBody>
      </p:sp>
      <p:sp>
        <p:nvSpPr>
          <p:cNvPr id="3" name="Content Placeholder 2"/>
          <p:cNvSpPr>
            <a:spLocks noGrp="1"/>
          </p:cNvSpPr>
          <p:nvPr>
            <p:ph idx="1"/>
          </p:nvPr>
        </p:nvSpPr>
        <p:spPr>
          <a:xfrm>
            <a:off x="1981200" y="1143000"/>
            <a:ext cx="8229600" cy="5486400"/>
          </a:xfrm>
        </p:spPr>
        <p:txBody>
          <a:bodyPr>
            <a:normAutofit fontScale="70000" lnSpcReduction="20000"/>
          </a:bodyPr>
          <a:lstStyle/>
          <a:p>
            <a:pPr marL="274320" indent="-274320">
              <a:buClr>
                <a:schemeClr val="accent3"/>
              </a:buClr>
              <a:buNone/>
              <a:defRPr/>
            </a:pPr>
            <a:r>
              <a:rPr lang="en-US" b="1" dirty="0"/>
              <a:t>	</a:t>
            </a:r>
            <a:r>
              <a:rPr lang="id-ID" sz="5100" b="1" dirty="0">
                <a:solidFill>
                  <a:srgbClr val="D60093"/>
                </a:solidFill>
              </a:rPr>
              <a:t>Naskah Akademik </a:t>
            </a:r>
            <a:r>
              <a:rPr lang="id-ID" sz="5100" dirty="0"/>
              <a:t>berisikan rekomendasi tentang urgensi (dasar pemikiran perlunya suatu peraturan perundang-undangan), konsepsi, asas hukum, ruang lingkup, dan materi muatan, dilengkapi dengan pemikiran dan penarikan norma-norma yang akan menjadi tuntunan dalam menyusun suatu rancangan peraturan perundang-undangan. </a:t>
            </a:r>
            <a:endParaRPr lang="en-US" dirty="0"/>
          </a:p>
          <a:p>
            <a:pPr marL="274320" indent="-274320">
              <a:buClr>
                <a:schemeClr val="accent3"/>
              </a:buClr>
              <a:buNone/>
              <a:defRPr/>
            </a:pPr>
            <a:r>
              <a:rPr lang="en-US" dirty="0"/>
              <a:t> </a:t>
            </a:r>
          </a:p>
        </p:txBody>
      </p:sp>
    </p:spTree>
    <p:extLst>
      <p:ext uri="{BB962C8B-B14F-4D97-AF65-F5344CB8AC3E}">
        <p14:creationId xmlns:p14="http://schemas.microsoft.com/office/powerpoint/2010/main" val="1655179829"/>
      </p:ext>
    </p:extLst>
  </p:cSld>
  <p:clrMapOvr>
    <a:masterClrMapping/>
  </p:clrMapOvr>
  <p:transition>
    <p:wheel spokes="8"/>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609600"/>
            <a:ext cx="8229600" cy="838200"/>
          </a:xfrm>
        </p:spPr>
        <p:txBody>
          <a:bodyPr>
            <a:normAutofit/>
          </a:bodyPr>
          <a:lstStyle/>
          <a:p>
            <a:pPr algn="ctr">
              <a:defRPr/>
            </a:pPr>
            <a:r>
              <a:rPr lang="en-US" b="1" dirty="0">
                <a:solidFill>
                  <a:srgbClr val="FF0000"/>
                </a:solidFill>
              </a:rPr>
              <a:t>KEGUNAAN NASKAH AKADEMIK</a:t>
            </a:r>
          </a:p>
        </p:txBody>
      </p:sp>
      <p:sp>
        <p:nvSpPr>
          <p:cNvPr id="3" name="Content Placeholder 2"/>
          <p:cNvSpPr>
            <a:spLocks noGrp="1"/>
          </p:cNvSpPr>
          <p:nvPr>
            <p:ph idx="1"/>
          </p:nvPr>
        </p:nvSpPr>
        <p:spPr>
          <a:xfrm>
            <a:off x="1981200" y="1295400"/>
            <a:ext cx="8229600" cy="5029200"/>
          </a:xfrm>
        </p:spPr>
        <p:txBody>
          <a:bodyPr>
            <a:normAutofit fontScale="92500" lnSpcReduction="10000"/>
          </a:bodyPr>
          <a:lstStyle/>
          <a:p>
            <a:pPr marL="274320" indent="-274320" algn="just">
              <a:buClr>
                <a:schemeClr val="accent3"/>
              </a:buClr>
              <a:buFont typeface="Wingdings 2"/>
              <a:buChar char=""/>
              <a:defRPr/>
            </a:pPr>
            <a:r>
              <a:rPr lang="en-US" sz="3200" dirty="0"/>
              <a:t> </a:t>
            </a:r>
            <a:r>
              <a:rPr lang="id-ID" sz="3200" dirty="0">
                <a:solidFill>
                  <a:srgbClr val="CC3300"/>
                </a:solidFill>
              </a:rPr>
              <a:t>Konsep awal yang memuat gagasan-gagasan tentang dasar pemikiran perlunya disusun suatu rancangan peraturan perundang-undangan, asas-asas hukum, ruang lingkup, dan materi muatan peraturan perundang-undangan dimaksud;</a:t>
            </a:r>
            <a:endParaRPr lang="en-US" sz="3200" dirty="0">
              <a:solidFill>
                <a:srgbClr val="CC3300"/>
              </a:solidFill>
            </a:endParaRPr>
          </a:p>
          <a:p>
            <a:pPr marL="274320" indent="-274320" algn="just">
              <a:buClr>
                <a:schemeClr val="accent3"/>
              </a:buClr>
              <a:buFont typeface="Wingdings 2"/>
              <a:buChar char=""/>
              <a:defRPr/>
            </a:pPr>
            <a:r>
              <a:rPr lang="id-ID" sz="3200" dirty="0"/>
              <a:t>Bahan pertimbangan yang dipergunakan dalam permohonan izin prakarsa penyusunan rancangan peraturan perundang-undangan.</a:t>
            </a:r>
            <a:endParaRPr lang="en-US" sz="3200" dirty="0"/>
          </a:p>
          <a:p>
            <a:pPr marL="274320" indent="-274320" algn="just">
              <a:buClr>
                <a:schemeClr val="accent3"/>
              </a:buClr>
              <a:buFont typeface="Wingdings 2"/>
              <a:buChar char=""/>
              <a:defRPr/>
            </a:pPr>
            <a:r>
              <a:rPr lang="id-ID" sz="3200" dirty="0">
                <a:solidFill>
                  <a:srgbClr val="D60093"/>
                </a:solidFill>
              </a:rPr>
              <a:t>Bahan dasar bagi penyusunan Rancangan Undang-Undang.</a:t>
            </a:r>
            <a:endParaRPr lang="en-US" sz="3200" dirty="0">
              <a:solidFill>
                <a:srgbClr val="D60093"/>
              </a:solidFill>
            </a:endParaRPr>
          </a:p>
          <a:p>
            <a:pPr marL="274320" indent="-274320">
              <a:buClr>
                <a:schemeClr val="accent3"/>
              </a:buClr>
              <a:buNone/>
              <a:defRPr/>
            </a:pPr>
            <a:endParaRPr lang="en-US" dirty="0"/>
          </a:p>
        </p:txBody>
      </p:sp>
    </p:spTree>
    <p:extLst>
      <p:ext uri="{BB962C8B-B14F-4D97-AF65-F5344CB8AC3E}">
        <p14:creationId xmlns:p14="http://schemas.microsoft.com/office/powerpoint/2010/main" val="2070032085"/>
      </p:ext>
    </p:extLst>
  </p:cSld>
  <p:clrMapOvr>
    <a:masterClrMapping/>
  </p:clrMapOvr>
  <p:transition spd="slow">
    <p:cover dir="lu"/>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a:xfrm>
            <a:off x="1966912" y="838200"/>
            <a:ext cx="8229600" cy="533400"/>
          </a:xfrm>
        </p:spPr>
        <p:txBody>
          <a:bodyPr>
            <a:normAutofit fontScale="90000"/>
          </a:bodyPr>
          <a:lstStyle/>
          <a:p>
            <a:pPr eaLnBrk="1" hangingPunct="1"/>
            <a:r>
              <a:rPr lang="en-US" sz="3600" b="1" i="1" dirty="0"/>
              <a:t>LANJUTAN: KEGUNAAN N.A.</a:t>
            </a:r>
          </a:p>
        </p:txBody>
      </p:sp>
      <p:sp>
        <p:nvSpPr>
          <p:cNvPr id="3" name="Content Placeholder 2"/>
          <p:cNvSpPr>
            <a:spLocks noGrp="1"/>
          </p:cNvSpPr>
          <p:nvPr>
            <p:ph idx="1"/>
          </p:nvPr>
        </p:nvSpPr>
        <p:spPr>
          <a:xfrm>
            <a:off x="1981200" y="1828800"/>
            <a:ext cx="8229600" cy="4495800"/>
          </a:xfrm>
        </p:spPr>
        <p:txBody>
          <a:bodyPr>
            <a:normAutofit fontScale="92500" lnSpcReduction="20000"/>
          </a:bodyPr>
          <a:lstStyle/>
          <a:p>
            <a:pPr marL="274320" indent="-274320" algn="just">
              <a:buClr>
                <a:schemeClr val="accent3"/>
              </a:buClr>
              <a:buFont typeface="Wingdings 2"/>
              <a:buChar char=""/>
              <a:defRPr/>
            </a:pPr>
            <a:r>
              <a:rPr lang="en-US" sz="3200" dirty="0">
                <a:solidFill>
                  <a:srgbClr val="006600"/>
                </a:solidFill>
              </a:rPr>
              <a:t> </a:t>
            </a:r>
            <a:r>
              <a:rPr lang="id-ID" sz="3200" dirty="0">
                <a:solidFill>
                  <a:srgbClr val="006600"/>
                </a:solidFill>
              </a:rPr>
              <a:t>Pedoman dari sudut pandang akademik dalam menjelaskan alasan-alasan penarikan rumusan norma tertentu di dalam rancangan peraturan perundang-undangan di setiap tingkat pembahasan rancangan peraturan perundang-undangan terkait.</a:t>
            </a:r>
            <a:endParaRPr lang="en-US" sz="3200" dirty="0">
              <a:solidFill>
                <a:srgbClr val="006600"/>
              </a:solidFill>
            </a:endParaRPr>
          </a:p>
          <a:p>
            <a:pPr marL="274320" indent="-274320" algn="just">
              <a:buClr>
                <a:schemeClr val="accent3"/>
              </a:buClr>
              <a:buFont typeface="Wingdings 2"/>
              <a:buChar char=""/>
              <a:defRPr/>
            </a:pPr>
            <a:r>
              <a:rPr lang="id-ID" sz="3200" dirty="0"/>
              <a:t>Bahan dasar Keterangan Pemerintah mengenai rancangan peraturan perundang-undangan yang disiapkan Pemrakarsa untuk disampaikan kepada </a:t>
            </a:r>
            <a:r>
              <a:rPr lang="en-US" sz="3200" dirty="0" err="1"/>
              <a:t>Pihak</a:t>
            </a:r>
            <a:r>
              <a:rPr lang="en-US" sz="3200" dirty="0"/>
              <a:t> </a:t>
            </a:r>
            <a:r>
              <a:rPr lang="en-US" sz="3200" dirty="0" err="1"/>
              <a:t>Legistatif</a:t>
            </a:r>
            <a:r>
              <a:rPr lang="en-US" sz="3200" dirty="0"/>
              <a:t> </a:t>
            </a:r>
            <a:r>
              <a:rPr lang="en-US" sz="3200" dirty="0" err="1"/>
              <a:t>dan</a:t>
            </a:r>
            <a:r>
              <a:rPr lang="en-US" sz="3200" dirty="0"/>
              <a:t> </a:t>
            </a:r>
            <a:r>
              <a:rPr lang="en-US" sz="3200" dirty="0" err="1"/>
              <a:t>sebaliknya</a:t>
            </a:r>
            <a:r>
              <a:rPr lang="id-ID" sz="3200" dirty="0"/>
              <a:t>.</a:t>
            </a:r>
            <a:endParaRPr lang="en-US" sz="3200" dirty="0"/>
          </a:p>
          <a:p>
            <a:pPr marL="274320" indent="-274320">
              <a:buClr>
                <a:schemeClr val="accent3"/>
              </a:buClr>
              <a:buFont typeface="Wingdings 2"/>
              <a:buChar char=""/>
              <a:defRPr/>
            </a:pPr>
            <a:endParaRPr lang="en-US" dirty="0"/>
          </a:p>
        </p:txBody>
      </p:sp>
    </p:spTree>
    <p:extLst>
      <p:ext uri="{BB962C8B-B14F-4D97-AF65-F5344CB8AC3E}">
        <p14:creationId xmlns:p14="http://schemas.microsoft.com/office/powerpoint/2010/main" val="16113976"/>
      </p:ext>
    </p:extLst>
  </p:cSld>
  <p:clrMapOvr>
    <a:masterClrMapping/>
  </p:clrMapOvr>
  <p:transition spd="slow">
    <p:plus/>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p:cNvSpPr>
            <a:spLocks noGrp="1"/>
          </p:cNvSpPr>
          <p:nvPr>
            <p:ph type="title"/>
          </p:nvPr>
        </p:nvSpPr>
        <p:spPr>
          <a:xfrm>
            <a:off x="1981200" y="457200"/>
            <a:ext cx="8229600" cy="1219200"/>
          </a:xfrm>
        </p:spPr>
        <p:txBody>
          <a:bodyPr>
            <a:normAutofit fontScale="90000"/>
          </a:bodyPr>
          <a:lstStyle/>
          <a:p>
            <a:pPr algn="ctr" eaLnBrk="1" hangingPunct="1"/>
            <a:r>
              <a:rPr lang="en-US" sz="4000" b="1" dirty="0">
                <a:solidFill>
                  <a:srgbClr val="D60093"/>
                </a:solidFill>
              </a:rPr>
              <a:t>NASKAH AKADEMIK DALAM PEMBENTUKAN PERDA</a:t>
            </a:r>
          </a:p>
        </p:txBody>
      </p:sp>
      <p:sp>
        <p:nvSpPr>
          <p:cNvPr id="3" name="Content Placeholder 2"/>
          <p:cNvSpPr>
            <a:spLocks noGrp="1"/>
          </p:cNvSpPr>
          <p:nvPr>
            <p:ph idx="1"/>
          </p:nvPr>
        </p:nvSpPr>
        <p:spPr>
          <a:xfrm>
            <a:off x="1981200" y="1828800"/>
            <a:ext cx="8229600" cy="4495800"/>
          </a:xfrm>
        </p:spPr>
        <p:txBody>
          <a:bodyPr>
            <a:normAutofit/>
          </a:bodyPr>
          <a:lstStyle/>
          <a:p>
            <a:pPr marL="274320" indent="-274320" algn="just">
              <a:buClr>
                <a:schemeClr val="accent3"/>
              </a:buClr>
              <a:buNone/>
              <a:defRPr/>
            </a:pPr>
            <a:r>
              <a:rPr lang="en-US" b="1" dirty="0"/>
              <a:t>   </a:t>
            </a:r>
            <a:r>
              <a:rPr lang="id-ID" b="1" dirty="0"/>
              <a:t>Naskah Akademik memaparkan alasan-alasan, fakta atau latar belakang tentang hal-hal yang mendorong disusunnya suatu masalah atau urusan sehingga dipandang sangat penting dan mendesak diatur dalam peraturan daerah</a:t>
            </a:r>
            <a:r>
              <a:rPr lang="id-ID" dirty="0"/>
              <a:t>. </a:t>
            </a:r>
            <a:endParaRPr lang="en-US" dirty="0"/>
          </a:p>
          <a:p>
            <a:pPr marL="274320" indent="-274320" algn="just">
              <a:buClr>
                <a:schemeClr val="accent3"/>
              </a:buClr>
              <a:buNone/>
              <a:defRPr/>
            </a:pPr>
            <a:r>
              <a:rPr lang="en-US" dirty="0"/>
              <a:t>  </a:t>
            </a:r>
            <a:r>
              <a:rPr lang="en-US" dirty="0">
                <a:solidFill>
                  <a:srgbClr val="CC3300"/>
                </a:solidFill>
              </a:rPr>
              <a:t> </a:t>
            </a:r>
            <a:r>
              <a:rPr lang="id-ID" dirty="0">
                <a:solidFill>
                  <a:srgbClr val="CC3300"/>
                </a:solidFill>
              </a:rPr>
              <a:t>Manfaat dari data atau informasi yang dituangkan dalam latar belakang bagi pembentuk peraturan daerah itu adalah bahwa mereka dapat mengetahui dengan pasti tentang mengapa perlunya dibuat sebuah peraturan daerah dan apakah peraturan daerah tersebut memang diperlukan oleh masyarakat.</a:t>
            </a:r>
            <a:r>
              <a:rPr lang="en-US" dirty="0">
                <a:solidFill>
                  <a:srgbClr val="CC3300"/>
                </a:solidFill>
              </a:rPr>
              <a:t> </a:t>
            </a:r>
          </a:p>
        </p:txBody>
      </p:sp>
    </p:spTree>
    <p:extLst>
      <p:ext uri="{BB962C8B-B14F-4D97-AF65-F5344CB8AC3E}">
        <p14:creationId xmlns:p14="http://schemas.microsoft.com/office/powerpoint/2010/main" val="2636275519"/>
      </p:ext>
    </p:extLst>
  </p:cSld>
  <p:clrMapOvr>
    <a:masterClrMapping/>
  </p:clrMapOvr>
  <p:transition spd="slow">
    <p:wheel spokes="2"/>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57400" y="723900"/>
            <a:ext cx="7772400" cy="838200"/>
          </a:xfrm>
          <a:ln>
            <a:miter lim="800000"/>
            <a:headEnd/>
            <a:tailEnd/>
          </a:ln>
        </p:spPr>
        <p:txBody>
          <a:bodyPr>
            <a:normAutofit/>
          </a:bodyPr>
          <a:lstStyle/>
          <a:p>
            <a:pPr>
              <a:defRPr/>
            </a:pPr>
            <a:r>
              <a:rPr dirty="0"/>
              <a:t> </a:t>
            </a:r>
            <a:r>
              <a:rPr i="1" dirty="0" err="1"/>
              <a:t>Lanjutan</a:t>
            </a:r>
            <a:endParaRPr i="1" dirty="0"/>
          </a:p>
        </p:txBody>
      </p:sp>
      <p:sp>
        <p:nvSpPr>
          <p:cNvPr id="3" name="Text Placeholder 2"/>
          <p:cNvSpPr>
            <a:spLocks noGrp="1"/>
          </p:cNvSpPr>
          <p:nvPr>
            <p:ph type="body" idx="1"/>
          </p:nvPr>
        </p:nvSpPr>
        <p:spPr>
          <a:xfrm>
            <a:off x="1828800" y="2362200"/>
            <a:ext cx="8686800" cy="5715000"/>
          </a:xfrm>
        </p:spPr>
        <p:txBody>
          <a:bodyPr>
            <a:normAutofit/>
          </a:bodyPr>
          <a:lstStyle/>
          <a:p>
            <a:pPr algn="just">
              <a:buClr>
                <a:schemeClr val="accent3"/>
              </a:buClr>
              <a:defRPr/>
            </a:pPr>
            <a:r>
              <a:rPr lang="id-ID" b="1" dirty="0"/>
              <a:t>Naskah Akademik menjelaskan objektivitas tujuan dibentuknya peraturan perundang-undangan, karena didasarkan atas hasil kajian dan/atau penelitian, yang menampung aspirasi serta mengakomodasi kepentingan dan keinginan masyarakat, serta didukung oleh kebijakan politik dan peraturan perundang-undangan.</a:t>
            </a:r>
            <a:endParaRPr lang="en-US" b="1" dirty="0"/>
          </a:p>
          <a:p>
            <a:pPr algn="just">
              <a:buClr>
                <a:schemeClr val="accent3"/>
              </a:buClr>
              <a:defRPr/>
            </a:pPr>
            <a:r>
              <a:rPr lang="id-ID" b="1" dirty="0">
                <a:solidFill>
                  <a:schemeClr val="tx2"/>
                </a:solidFill>
              </a:rPr>
              <a:t>Dengan digunakannya Naskah Akademik sebagai bagian dari proses pembentukan peraturan daerah, maka diharapkan akan tercipta peraturan-peraturan daerah yang berbasis akademik-ilmiah, tidak semata-mata kumpulan pasal-pasal yang ketika diterapkan ternyata tidak efektif.  Jika demikian halnya, maka kerugian besar, baik berkaitan dengan waktu, materi maupun pikiran, harus ditanggung oleh daerah.  Apalagi jika kemudian akibat dari adanya peraturan daerah itu muncul gejolak di masyarakat.</a:t>
            </a:r>
            <a:endParaRPr lang="en-US" b="1" dirty="0">
              <a:solidFill>
                <a:schemeClr val="tx2"/>
              </a:solidFill>
            </a:endParaRPr>
          </a:p>
          <a:p>
            <a:pPr>
              <a:buClr>
                <a:schemeClr val="accent3"/>
              </a:buClr>
              <a:defRPr/>
            </a:pPr>
            <a:r>
              <a:rPr lang="id-ID" dirty="0"/>
              <a:t> </a:t>
            </a:r>
            <a:endParaRPr lang="en-US" dirty="0"/>
          </a:p>
          <a:p>
            <a:pPr algn="just">
              <a:buClr>
                <a:schemeClr val="accent3"/>
              </a:buClr>
              <a:defRPr/>
            </a:pPr>
            <a:endParaRPr lang="en-US" b="1" dirty="0"/>
          </a:p>
          <a:p>
            <a:pPr algn="just">
              <a:buClr>
                <a:schemeClr val="accent3"/>
              </a:buClr>
              <a:defRPr/>
            </a:pPr>
            <a:endParaRPr lang="en-US" b="1" dirty="0"/>
          </a:p>
          <a:p>
            <a:pPr algn="just">
              <a:buClr>
                <a:schemeClr val="accent3"/>
              </a:buClr>
              <a:defRPr/>
            </a:pPr>
            <a:endParaRPr lang="en-US" dirty="0"/>
          </a:p>
        </p:txBody>
      </p:sp>
    </p:spTree>
    <p:extLst>
      <p:ext uri="{BB962C8B-B14F-4D97-AF65-F5344CB8AC3E}">
        <p14:creationId xmlns:p14="http://schemas.microsoft.com/office/powerpoint/2010/main" val="1512576826"/>
      </p:ext>
    </p:extLst>
  </p:cSld>
  <p:clrMapOvr>
    <a:masterClrMapping/>
  </p:clrMapOvr>
  <p:transition spd="slow">
    <p:zoom/>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203</TotalTime>
  <Words>936</Words>
  <Application>Microsoft Office PowerPoint</Application>
  <PresentationFormat>Widescreen</PresentationFormat>
  <Paragraphs>108</Paragraphs>
  <Slides>16</Slides>
  <Notes>1</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16</vt:i4>
      </vt:variant>
    </vt:vector>
  </HeadingPairs>
  <TitlesOfParts>
    <vt:vector size="25" baseType="lpstr">
      <vt:lpstr>Arial</vt:lpstr>
      <vt:lpstr>Arial Black</vt:lpstr>
      <vt:lpstr>Arial Unicode MS</vt:lpstr>
      <vt:lpstr>Calibri</vt:lpstr>
      <vt:lpstr>Trebuchet MS</vt:lpstr>
      <vt:lpstr>Wingdings</vt:lpstr>
      <vt:lpstr>Wingdings 2</vt:lpstr>
      <vt:lpstr>Wingdings 3</vt:lpstr>
      <vt:lpstr>Facet</vt:lpstr>
      <vt:lpstr>NASKAH AKADEMIK UNDANG-UNDANG</vt:lpstr>
      <vt:lpstr>PowerPoint Presentation</vt:lpstr>
      <vt:lpstr> </vt:lpstr>
      <vt:lpstr>PENGERTIAN NASKAH AKADEMIK</vt:lpstr>
      <vt:lpstr>ISI NASKAH AKADEMIK</vt:lpstr>
      <vt:lpstr>KEGUNAAN NASKAH AKADEMIK</vt:lpstr>
      <vt:lpstr>LANJUTAN: KEGUNAAN N.A.</vt:lpstr>
      <vt:lpstr>NASKAH AKADEMIK DALAM PEMBENTUKAN PERDA</vt:lpstr>
      <vt:lpstr> Lanjutan</vt:lpstr>
      <vt:lpstr>TAHAPAN PROSES PENYUSUNAN N.A</vt:lpstr>
      <vt:lpstr>PowerPoint Presentation</vt:lpstr>
      <vt:lpstr>PENJELASAN SISTEMATIKA</vt:lpstr>
      <vt:lpstr>LANJUTAN:</vt:lpstr>
      <vt:lpstr>LANJUTAN</vt:lpstr>
      <vt:lpstr>LANJUTAN</vt:lpstr>
      <vt:lpstr>SISTEMATIKA PERATURAN PERUNDANG-UNDANGAN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ASUS N6N0CV166416259</dc:creator>
  <cp:lastModifiedBy>ASUS N6N0CV166416259</cp:lastModifiedBy>
  <cp:revision>3</cp:revision>
  <dcterms:created xsi:type="dcterms:W3CDTF">2024-07-06T01:51:36Z</dcterms:created>
  <dcterms:modified xsi:type="dcterms:W3CDTF">2025-05-22T03:49:04Z</dcterms:modified>
</cp:coreProperties>
</file>