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2E6A53-0B84-4C3C-B8E4-7065E8897C1B}" v="18" dt="2025-10-13T05:56:36.4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9" d="100"/>
          <a:sy n="59" d="100"/>
        </p:scale>
        <p:origin x="892" y="-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N6N0CV166416259" userId="9182d95b41217a62" providerId="LiveId" clId="{AA151226-94B1-4DAE-9086-F4F4A316AD29}"/>
    <pc:docChg chg="undo custSel addSld modSld">
      <pc:chgData name="ASUS N6N0CV166416259" userId="9182d95b41217a62" providerId="LiveId" clId="{AA151226-94B1-4DAE-9086-F4F4A316AD29}" dt="2025-10-13T05:57:25.975" v="283" actId="1076"/>
      <pc:docMkLst>
        <pc:docMk/>
      </pc:docMkLst>
      <pc:sldChg chg="modSp mod">
        <pc:chgData name="ASUS N6N0CV166416259" userId="9182d95b41217a62" providerId="LiveId" clId="{AA151226-94B1-4DAE-9086-F4F4A316AD29}" dt="2025-10-13T05:57:25.975" v="283" actId="1076"/>
        <pc:sldMkLst>
          <pc:docMk/>
          <pc:sldMk cId="2757598320" sldId="256"/>
        </pc:sldMkLst>
        <pc:spChg chg="mod">
          <ac:chgData name="ASUS N6N0CV166416259" userId="9182d95b41217a62" providerId="LiveId" clId="{AA151226-94B1-4DAE-9086-F4F4A316AD29}" dt="2025-10-13T05:57:25.975" v="283" actId="1076"/>
          <ac:spMkLst>
            <pc:docMk/>
            <pc:sldMk cId="2757598320" sldId="256"/>
            <ac:spMk id="6" creationId="{A0150765-CF4F-223D-A17F-810EF630FCFD}"/>
          </ac:spMkLst>
        </pc:spChg>
      </pc:sldChg>
      <pc:sldChg chg="delSp modSp new mod">
        <pc:chgData name="ASUS N6N0CV166416259" userId="9182d95b41217a62" providerId="LiveId" clId="{AA151226-94B1-4DAE-9086-F4F4A316AD29}" dt="2025-10-13T05:32:57.972" v="25" actId="27636"/>
        <pc:sldMkLst>
          <pc:docMk/>
          <pc:sldMk cId="1073391343" sldId="262"/>
        </pc:sldMkLst>
        <pc:spChg chg="del">
          <ac:chgData name="ASUS N6N0CV166416259" userId="9182d95b41217a62" providerId="LiveId" clId="{AA151226-94B1-4DAE-9086-F4F4A316AD29}" dt="2025-10-13T05:32:24.886" v="2" actId="478"/>
          <ac:spMkLst>
            <pc:docMk/>
            <pc:sldMk cId="1073391343" sldId="262"/>
            <ac:spMk id="2" creationId="{307C990A-4900-7CB9-BB15-2D91A7D82A22}"/>
          </ac:spMkLst>
        </pc:spChg>
        <pc:spChg chg="mod">
          <ac:chgData name="ASUS N6N0CV166416259" userId="9182d95b41217a62" providerId="LiveId" clId="{AA151226-94B1-4DAE-9086-F4F4A316AD29}" dt="2025-10-13T05:32:57.972" v="25" actId="27636"/>
          <ac:spMkLst>
            <pc:docMk/>
            <pc:sldMk cId="1073391343" sldId="262"/>
            <ac:spMk id="3" creationId="{AAA9CE5A-58C7-C481-9B3E-1B9E90D9C357}"/>
          </ac:spMkLst>
        </pc:spChg>
      </pc:sldChg>
      <pc:sldChg chg="delSp modSp new mod">
        <pc:chgData name="ASUS N6N0CV166416259" userId="9182d95b41217a62" providerId="LiveId" clId="{AA151226-94B1-4DAE-9086-F4F4A316AD29}" dt="2025-10-13T05:35:19.587" v="34" actId="123"/>
        <pc:sldMkLst>
          <pc:docMk/>
          <pc:sldMk cId="1919789324" sldId="263"/>
        </pc:sldMkLst>
        <pc:spChg chg="del">
          <ac:chgData name="ASUS N6N0CV166416259" userId="9182d95b41217a62" providerId="LiveId" clId="{AA151226-94B1-4DAE-9086-F4F4A316AD29}" dt="2025-10-13T05:34:43.634" v="28" actId="478"/>
          <ac:spMkLst>
            <pc:docMk/>
            <pc:sldMk cId="1919789324" sldId="263"/>
            <ac:spMk id="2" creationId="{EE95EB3F-91BE-A873-74B1-16DC3E4BA215}"/>
          </ac:spMkLst>
        </pc:spChg>
        <pc:spChg chg="mod">
          <ac:chgData name="ASUS N6N0CV166416259" userId="9182d95b41217a62" providerId="LiveId" clId="{AA151226-94B1-4DAE-9086-F4F4A316AD29}" dt="2025-10-13T05:35:19.587" v="34" actId="123"/>
          <ac:spMkLst>
            <pc:docMk/>
            <pc:sldMk cId="1919789324" sldId="263"/>
            <ac:spMk id="3" creationId="{DA7B1764-41F2-15AF-AF60-4534488FA998}"/>
          </ac:spMkLst>
        </pc:spChg>
      </pc:sldChg>
      <pc:sldChg chg="modSp new mod">
        <pc:chgData name="ASUS N6N0CV166416259" userId="9182d95b41217a62" providerId="LiveId" clId="{AA151226-94B1-4DAE-9086-F4F4A316AD29}" dt="2025-10-13T05:36:57.124" v="68" actId="207"/>
        <pc:sldMkLst>
          <pc:docMk/>
          <pc:sldMk cId="1941772738" sldId="264"/>
        </pc:sldMkLst>
        <pc:spChg chg="mod">
          <ac:chgData name="ASUS N6N0CV166416259" userId="9182d95b41217a62" providerId="LiveId" clId="{AA151226-94B1-4DAE-9086-F4F4A316AD29}" dt="2025-10-13T05:36:28.832" v="55" actId="20577"/>
          <ac:spMkLst>
            <pc:docMk/>
            <pc:sldMk cId="1941772738" sldId="264"/>
            <ac:spMk id="2" creationId="{A50F0B10-7778-609D-8E7D-0D85CDE28D41}"/>
          </ac:spMkLst>
        </pc:spChg>
        <pc:spChg chg="mod">
          <ac:chgData name="ASUS N6N0CV166416259" userId="9182d95b41217a62" providerId="LiveId" clId="{AA151226-94B1-4DAE-9086-F4F4A316AD29}" dt="2025-10-13T05:36:57.124" v="68" actId="207"/>
          <ac:spMkLst>
            <pc:docMk/>
            <pc:sldMk cId="1941772738" sldId="264"/>
            <ac:spMk id="3" creationId="{C4B19B1F-C9C4-528B-5B8A-6C084E37E135}"/>
          </ac:spMkLst>
        </pc:spChg>
      </pc:sldChg>
      <pc:sldChg chg="delSp modSp new mod">
        <pc:chgData name="ASUS N6N0CV166416259" userId="9182d95b41217a62" providerId="LiveId" clId="{AA151226-94B1-4DAE-9086-F4F4A316AD29}" dt="2025-10-13T05:41:17.779" v="95" actId="179"/>
        <pc:sldMkLst>
          <pc:docMk/>
          <pc:sldMk cId="3232148160" sldId="265"/>
        </pc:sldMkLst>
        <pc:spChg chg="del">
          <ac:chgData name="ASUS N6N0CV166416259" userId="9182d95b41217a62" providerId="LiveId" clId="{AA151226-94B1-4DAE-9086-F4F4A316AD29}" dt="2025-10-13T05:40:12.786" v="74" actId="478"/>
          <ac:spMkLst>
            <pc:docMk/>
            <pc:sldMk cId="3232148160" sldId="265"/>
            <ac:spMk id="2" creationId="{732ADDEB-C797-ABFC-B876-0E1C74FAA94A}"/>
          </ac:spMkLst>
        </pc:spChg>
        <pc:spChg chg="mod">
          <ac:chgData name="ASUS N6N0CV166416259" userId="9182d95b41217a62" providerId="LiveId" clId="{AA151226-94B1-4DAE-9086-F4F4A316AD29}" dt="2025-10-13T05:41:17.779" v="95" actId="179"/>
          <ac:spMkLst>
            <pc:docMk/>
            <pc:sldMk cId="3232148160" sldId="265"/>
            <ac:spMk id="3" creationId="{882E1B1F-ECA4-C0F2-7D50-D867FBE9054E}"/>
          </ac:spMkLst>
        </pc:spChg>
      </pc:sldChg>
      <pc:sldChg chg="addSp delSp modSp new mod">
        <pc:chgData name="ASUS N6N0CV166416259" userId="9182d95b41217a62" providerId="LiveId" clId="{AA151226-94B1-4DAE-9086-F4F4A316AD29}" dt="2025-10-13T05:44:03.972" v="107" actId="179"/>
        <pc:sldMkLst>
          <pc:docMk/>
          <pc:sldMk cId="2733298047" sldId="266"/>
        </pc:sldMkLst>
        <pc:spChg chg="del">
          <ac:chgData name="ASUS N6N0CV166416259" userId="9182d95b41217a62" providerId="LiveId" clId="{AA151226-94B1-4DAE-9086-F4F4A316AD29}" dt="2025-10-13T05:43:38.242" v="98" actId="478"/>
          <ac:spMkLst>
            <pc:docMk/>
            <pc:sldMk cId="2733298047" sldId="266"/>
            <ac:spMk id="2" creationId="{B35CE82D-E301-EF99-68E4-C4DD139DDA33}"/>
          </ac:spMkLst>
        </pc:spChg>
        <pc:spChg chg="add del mod">
          <ac:chgData name="ASUS N6N0CV166416259" userId="9182d95b41217a62" providerId="LiveId" clId="{AA151226-94B1-4DAE-9086-F4F4A316AD29}" dt="2025-10-13T05:44:03.972" v="107" actId="179"/>
          <ac:spMkLst>
            <pc:docMk/>
            <pc:sldMk cId="2733298047" sldId="266"/>
            <ac:spMk id="3" creationId="{C14858B1-018D-6C6D-0ED7-B03D40038B75}"/>
          </ac:spMkLst>
        </pc:spChg>
        <pc:spChg chg="add del mod">
          <ac:chgData name="ASUS N6N0CV166416259" userId="9182d95b41217a62" providerId="LiveId" clId="{AA151226-94B1-4DAE-9086-F4F4A316AD29}" dt="2025-10-13T05:43:52.999" v="103" actId="478"/>
          <ac:spMkLst>
            <pc:docMk/>
            <pc:sldMk cId="2733298047" sldId="266"/>
            <ac:spMk id="5" creationId="{CDB9D611-E052-DAB8-CA20-2718C5EE45AA}"/>
          </ac:spMkLst>
        </pc:spChg>
      </pc:sldChg>
      <pc:sldChg chg="delSp modSp new mod">
        <pc:chgData name="ASUS N6N0CV166416259" userId="9182d95b41217a62" providerId="LiveId" clId="{AA151226-94B1-4DAE-9086-F4F4A316AD29}" dt="2025-10-13T05:45:37.664" v="119" actId="20577"/>
        <pc:sldMkLst>
          <pc:docMk/>
          <pc:sldMk cId="1725335152" sldId="267"/>
        </pc:sldMkLst>
        <pc:spChg chg="del">
          <ac:chgData name="ASUS N6N0CV166416259" userId="9182d95b41217a62" providerId="LiveId" clId="{AA151226-94B1-4DAE-9086-F4F4A316AD29}" dt="2025-10-13T05:45:00.031" v="110" actId="478"/>
          <ac:spMkLst>
            <pc:docMk/>
            <pc:sldMk cId="1725335152" sldId="267"/>
            <ac:spMk id="2" creationId="{6FC915A7-A5CE-BA2E-014E-2276DA121A48}"/>
          </ac:spMkLst>
        </pc:spChg>
        <pc:spChg chg="mod">
          <ac:chgData name="ASUS N6N0CV166416259" userId="9182d95b41217a62" providerId="LiveId" clId="{AA151226-94B1-4DAE-9086-F4F4A316AD29}" dt="2025-10-13T05:45:37.664" v="119" actId="20577"/>
          <ac:spMkLst>
            <pc:docMk/>
            <pc:sldMk cId="1725335152" sldId="267"/>
            <ac:spMk id="3" creationId="{3BFB3C1A-A569-68C4-7B82-87CD80997F36}"/>
          </ac:spMkLst>
        </pc:spChg>
      </pc:sldChg>
      <pc:sldChg chg="modSp new mod">
        <pc:chgData name="ASUS N6N0CV166416259" userId="9182d95b41217a62" providerId="LiveId" clId="{AA151226-94B1-4DAE-9086-F4F4A316AD29}" dt="2025-10-13T05:47:28.943" v="146" actId="14100"/>
        <pc:sldMkLst>
          <pc:docMk/>
          <pc:sldMk cId="1671115659" sldId="268"/>
        </pc:sldMkLst>
        <pc:spChg chg="mod">
          <ac:chgData name="ASUS N6N0CV166416259" userId="9182d95b41217a62" providerId="LiveId" clId="{AA151226-94B1-4DAE-9086-F4F4A316AD29}" dt="2025-10-13T05:46:29.497" v="132" actId="122"/>
          <ac:spMkLst>
            <pc:docMk/>
            <pc:sldMk cId="1671115659" sldId="268"/>
            <ac:spMk id="2" creationId="{B46862C2-EABF-B736-F07C-CACA1D6C6AF8}"/>
          </ac:spMkLst>
        </pc:spChg>
        <pc:spChg chg="mod">
          <ac:chgData name="ASUS N6N0CV166416259" userId="9182d95b41217a62" providerId="LiveId" clId="{AA151226-94B1-4DAE-9086-F4F4A316AD29}" dt="2025-10-13T05:47:28.943" v="146" actId="14100"/>
          <ac:spMkLst>
            <pc:docMk/>
            <pc:sldMk cId="1671115659" sldId="268"/>
            <ac:spMk id="3" creationId="{DC36B0FB-0F51-2B61-B73C-D017BA09B1D9}"/>
          </ac:spMkLst>
        </pc:spChg>
      </pc:sldChg>
      <pc:sldChg chg="modSp new mod">
        <pc:chgData name="ASUS N6N0CV166416259" userId="9182d95b41217a62" providerId="LiveId" clId="{AA151226-94B1-4DAE-9086-F4F4A316AD29}" dt="2025-10-13T05:49:18.539" v="194" actId="123"/>
        <pc:sldMkLst>
          <pc:docMk/>
          <pc:sldMk cId="695774629" sldId="269"/>
        </pc:sldMkLst>
        <pc:spChg chg="mod">
          <ac:chgData name="ASUS N6N0CV166416259" userId="9182d95b41217a62" providerId="LiveId" clId="{AA151226-94B1-4DAE-9086-F4F4A316AD29}" dt="2025-10-13T05:49:18.539" v="194" actId="123"/>
          <ac:spMkLst>
            <pc:docMk/>
            <pc:sldMk cId="695774629" sldId="269"/>
            <ac:spMk id="3" creationId="{9CB1A1A7-10D3-8445-15A9-470EDD8A0F0B}"/>
          </ac:spMkLst>
        </pc:spChg>
      </pc:sldChg>
      <pc:sldChg chg="modSp new mod">
        <pc:chgData name="ASUS N6N0CV166416259" userId="9182d95b41217a62" providerId="LiveId" clId="{AA151226-94B1-4DAE-9086-F4F4A316AD29}" dt="2025-10-13T05:49:53.479" v="201" actId="14100"/>
        <pc:sldMkLst>
          <pc:docMk/>
          <pc:sldMk cId="3189959468" sldId="270"/>
        </pc:sldMkLst>
        <pc:spChg chg="mod">
          <ac:chgData name="ASUS N6N0CV166416259" userId="9182d95b41217a62" providerId="LiveId" clId="{AA151226-94B1-4DAE-9086-F4F4A316AD29}" dt="2025-10-13T05:49:01.441" v="191" actId="20577"/>
          <ac:spMkLst>
            <pc:docMk/>
            <pc:sldMk cId="3189959468" sldId="270"/>
            <ac:spMk id="2" creationId="{E3297599-1651-80B4-CF30-9498F17F15D2}"/>
          </ac:spMkLst>
        </pc:spChg>
        <pc:spChg chg="mod">
          <ac:chgData name="ASUS N6N0CV166416259" userId="9182d95b41217a62" providerId="LiveId" clId="{AA151226-94B1-4DAE-9086-F4F4A316AD29}" dt="2025-10-13T05:49:53.479" v="201" actId="14100"/>
          <ac:spMkLst>
            <pc:docMk/>
            <pc:sldMk cId="3189959468" sldId="270"/>
            <ac:spMk id="3" creationId="{2E64A24E-C66E-DE7A-9C24-A17C8EA0EC85}"/>
          </ac:spMkLst>
        </pc:spChg>
      </pc:sldChg>
      <pc:sldChg chg="delSp modSp new mod">
        <pc:chgData name="ASUS N6N0CV166416259" userId="9182d95b41217a62" providerId="LiveId" clId="{AA151226-94B1-4DAE-9086-F4F4A316AD29}" dt="2025-10-13T05:50:12.954" v="209" actId="5793"/>
        <pc:sldMkLst>
          <pc:docMk/>
          <pc:sldMk cId="894701436" sldId="271"/>
        </pc:sldMkLst>
        <pc:spChg chg="del">
          <ac:chgData name="ASUS N6N0CV166416259" userId="9182d95b41217a62" providerId="LiveId" clId="{AA151226-94B1-4DAE-9086-F4F4A316AD29}" dt="2025-10-13T05:50:02.177" v="205" actId="478"/>
          <ac:spMkLst>
            <pc:docMk/>
            <pc:sldMk cId="894701436" sldId="271"/>
            <ac:spMk id="2" creationId="{5D3E9881-D447-7B6B-90B5-2CF5E2E074F2}"/>
          </ac:spMkLst>
        </pc:spChg>
        <pc:spChg chg="mod">
          <ac:chgData name="ASUS N6N0CV166416259" userId="9182d95b41217a62" providerId="LiveId" clId="{AA151226-94B1-4DAE-9086-F4F4A316AD29}" dt="2025-10-13T05:50:12.954" v="209" actId="5793"/>
          <ac:spMkLst>
            <pc:docMk/>
            <pc:sldMk cId="894701436" sldId="271"/>
            <ac:spMk id="3" creationId="{4807DFB8-3212-63FE-657A-E4473CE95640}"/>
          </ac:spMkLst>
        </pc:spChg>
      </pc:sldChg>
      <pc:sldChg chg="delSp modSp new mod">
        <pc:chgData name="ASUS N6N0CV166416259" userId="9182d95b41217a62" providerId="LiveId" clId="{AA151226-94B1-4DAE-9086-F4F4A316AD29}" dt="2025-10-13T05:51:56.623" v="223" actId="14100"/>
        <pc:sldMkLst>
          <pc:docMk/>
          <pc:sldMk cId="4099346510" sldId="272"/>
        </pc:sldMkLst>
        <pc:spChg chg="del">
          <ac:chgData name="ASUS N6N0CV166416259" userId="9182d95b41217a62" providerId="LiveId" clId="{AA151226-94B1-4DAE-9086-F4F4A316AD29}" dt="2025-10-13T05:51:37.153" v="214" actId="478"/>
          <ac:spMkLst>
            <pc:docMk/>
            <pc:sldMk cId="4099346510" sldId="272"/>
            <ac:spMk id="2" creationId="{C7A0665E-311E-525F-812B-B278BC49822E}"/>
          </ac:spMkLst>
        </pc:spChg>
        <pc:spChg chg="mod">
          <ac:chgData name="ASUS N6N0CV166416259" userId="9182d95b41217a62" providerId="LiveId" clId="{AA151226-94B1-4DAE-9086-F4F4A316AD29}" dt="2025-10-13T05:51:56.623" v="223" actId="14100"/>
          <ac:spMkLst>
            <pc:docMk/>
            <pc:sldMk cId="4099346510" sldId="272"/>
            <ac:spMk id="3" creationId="{00062305-BBE5-A1F3-52FB-65E25A5806D3}"/>
          </ac:spMkLst>
        </pc:spChg>
      </pc:sldChg>
      <pc:sldChg chg="modSp new mod">
        <pc:chgData name="ASUS N6N0CV166416259" userId="9182d95b41217a62" providerId="LiveId" clId="{AA151226-94B1-4DAE-9086-F4F4A316AD29}" dt="2025-10-13T05:52:40.963" v="253" actId="14100"/>
        <pc:sldMkLst>
          <pc:docMk/>
          <pc:sldMk cId="1661429464" sldId="273"/>
        </pc:sldMkLst>
        <pc:spChg chg="mod">
          <ac:chgData name="ASUS N6N0CV166416259" userId="9182d95b41217a62" providerId="LiveId" clId="{AA151226-94B1-4DAE-9086-F4F4A316AD29}" dt="2025-10-13T05:52:19.147" v="246" actId="113"/>
          <ac:spMkLst>
            <pc:docMk/>
            <pc:sldMk cId="1661429464" sldId="273"/>
            <ac:spMk id="2" creationId="{13DCB8D2-9EF2-D295-C992-90A32454FA80}"/>
          </ac:spMkLst>
        </pc:spChg>
        <pc:spChg chg="mod">
          <ac:chgData name="ASUS N6N0CV166416259" userId="9182d95b41217a62" providerId="LiveId" clId="{AA151226-94B1-4DAE-9086-F4F4A316AD29}" dt="2025-10-13T05:52:40.963" v="253" actId="14100"/>
          <ac:spMkLst>
            <pc:docMk/>
            <pc:sldMk cId="1661429464" sldId="273"/>
            <ac:spMk id="3" creationId="{FFFB198F-1A7C-CC35-777C-2F9216A3BC9B}"/>
          </ac:spMkLst>
        </pc:spChg>
      </pc:sldChg>
      <pc:sldChg chg="delSp modSp new mod">
        <pc:chgData name="ASUS N6N0CV166416259" userId="9182d95b41217a62" providerId="LiveId" clId="{AA151226-94B1-4DAE-9086-F4F4A316AD29}" dt="2025-10-13T05:56:52.495" v="259" actId="403"/>
        <pc:sldMkLst>
          <pc:docMk/>
          <pc:sldMk cId="487406467" sldId="274"/>
        </pc:sldMkLst>
        <pc:spChg chg="del">
          <ac:chgData name="ASUS N6N0CV166416259" userId="9182d95b41217a62" providerId="LiveId" clId="{AA151226-94B1-4DAE-9086-F4F4A316AD29}" dt="2025-10-13T05:56:39.173" v="256" actId="478"/>
          <ac:spMkLst>
            <pc:docMk/>
            <pc:sldMk cId="487406467" sldId="274"/>
            <ac:spMk id="2" creationId="{E3371AE7-B0E9-4C2E-EA19-22AE149F03F7}"/>
          </ac:spMkLst>
        </pc:spChg>
        <pc:spChg chg="mod">
          <ac:chgData name="ASUS N6N0CV166416259" userId="9182d95b41217a62" providerId="LiveId" clId="{AA151226-94B1-4DAE-9086-F4F4A316AD29}" dt="2025-10-13T05:56:52.495" v="259" actId="403"/>
          <ac:spMkLst>
            <pc:docMk/>
            <pc:sldMk cId="487406467" sldId="274"/>
            <ac:spMk id="3" creationId="{3703BB33-9F1A-79E6-18F1-1A1C5D8B755B}"/>
          </ac:spMkLst>
        </pc:spChg>
      </pc:sldChg>
      <pc:sldChg chg="delSp modSp new mod">
        <pc:chgData name="ASUS N6N0CV166416259" userId="9182d95b41217a62" providerId="LiveId" clId="{AA151226-94B1-4DAE-9086-F4F4A316AD29}" dt="2025-10-13T05:57:14.204" v="281" actId="122"/>
        <pc:sldMkLst>
          <pc:docMk/>
          <pc:sldMk cId="4262358377" sldId="275"/>
        </pc:sldMkLst>
        <pc:spChg chg="mod">
          <ac:chgData name="ASUS N6N0CV166416259" userId="9182d95b41217a62" providerId="LiveId" clId="{AA151226-94B1-4DAE-9086-F4F4A316AD29}" dt="2025-10-13T05:57:14.204" v="281" actId="122"/>
          <ac:spMkLst>
            <pc:docMk/>
            <pc:sldMk cId="4262358377" sldId="275"/>
            <ac:spMk id="2" creationId="{7DE9BE34-F038-5756-01F1-9BD29A32AF9D}"/>
          </ac:spMkLst>
        </pc:spChg>
        <pc:spChg chg="del">
          <ac:chgData name="ASUS N6N0CV166416259" userId="9182d95b41217a62" providerId="LiveId" clId="{AA151226-94B1-4DAE-9086-F4F4A316AD29}" dt="2025-10-13T05:57:05.810" v="261" actId="478"/>
          <ac:spMkLst>
            <pc:docMk/>
            <pc:sldMk cId="4262358377" sldId="275"/>
            <ac:spMk id="3" creationId="{30F1717D-3CE3-37FB-E79C-3F8F38D5AB0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225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69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80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383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324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06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60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99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118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0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E58F17AD-C610-4586-82D8-0CDDC8A4CB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D6AF0F4-69AC-49F6-87D2-DBAFA977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703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68395-227E-6C64-9109-40496CC0E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err="1">
                <a:solidFill>
                  <a:srgbClr val="FF0000"/>
                </a:solidFill>
                <a:latin typeface="Agency FB" panose="020B0503020202020204" pitchFamily="34" charset="0"/>
              </a:rPr>
              <a:t>Subjek</a:t>
            </a:r>
            <a:r>
              <a:rPr lang="en-US" sz="5400" b="1" dirty="0">
                <a:solidFill>
                  <a:srgbClr val="FF0000"/>
                </a:solidFill>
                <a:latin typeface="Agency FB" panose="020B0503020202020204" pitchFamily="34" charset="0"/>
              </a:rPr>
              <a:t> dan </a:t>
            </a:r>
            <a:r>
              <a:rPr lang="en-US" sz="5400" b="1" dirty="0" err="1">
                <a:solidFill>
                  <a:srgbClr val="FF0000"/>
                </a:solidFill>
                <a:latin typeface="Agency FB" panose="020B0503020202020204" pitchFamily="34" charset="0"/>
              </a:rPr>
              <a:t>objek</a:t>
            </a:r>
            <a:r>
              <a:rPr lang="en-US" sz="5400" b="1" dirty="0">
                <a:solidFill>
                  <a:srgbClr val="FF0000"/>
                </a:solidFill>
                <a:latin typeface="Agency FB" panose="020B0503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gency FB" panose="020B0503020202020204" pitchFamily="34" charset="0"/>
              </a:rPr>
              <a:t>sengketa</a:t>
            </a:r>
            <a:r>
              <a:rPr lang="en-US" sz="5400" b="1" dirty="0">
                <a:solidFill>
                  <a:srgbClr val="FF0000"/>
                </a:solidFill>
                <a:latin typeface="Agency FB" panose="020B0503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gency FB" panose="020B0503020202020204" pitchFamily="34" charset="0"/>
              </a:rPr>
              <a:t>ptun</a:t>
            </a:r>
            <a:endParaRPr lang="en-US" sz="54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0150765-CF4F-223D-A17F-810EF630F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68946" y="2682240"/>
            <a:ext cx="3652025" cy="3262948"/>
          </a:xfrm>
        </p:spPr>
        <p:txBody>
          <a:bodyPr>
            <a:normAutofit/>
          </a:bodyPr>
          <a:lstStyle/>
          <a:p>
            <a:pPr algn="ctr"/>
            <a:r>
              <a:rPr lang="en-US" sz="1800" dirty="0"/>
              <a:t>Dr. M. </a:t>
            </a:r>
            <a:r>
              <a:rPr lang="en-US" sz="1800" dirty="0" err="1"/>
              <a:t>Yusrizal</a:t>
            </a:r>
            <a:r>
              <a:rPr lang="en-US" sz="1800" dirty="0"/>
              <a:t> Adi S,SH.MH</a:t>
            </a:r>
          </a:p>
          <a:p>
            <a:pPr algn="ctr"/>
            <a:r>
              <a:rPr lang="en-US" sz="1800" dirty="0" err="1"/>
              <a:t>Fakultas</a:t>
            </a:r>
            <a:r>
              <a:rPr lang="en-US" sz="1800" dirty="0"/>
              <a:t> Hukum</a:t>
            </a:r>
          </a:p>
          <a:p>
            <a:pPr algn="ctr"/>
            <a:r>
              <a:rPr lang="en-US" sz="1800" dirty="0"/>
              <a:t>Universitas Medan Area</a:t>
            </a:r>
          </a:p>
          <a:p>
            <a:pPr algn="ctr"/>
            <a:r>
              <a:rPr lang="en-US" sz="1800" dirty="0"/>
              <a:t>Medan</a:t>
            </a:r>
          </a:p>
          <a:p>
            <a:pPr algn="ctr"/>
            <a:r>
              <a:rPr lang="en-US" sz="18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757598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E1B1F-ECA4-C0F2-7D50-D867FBE90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270" y="401683"/>
            <a:ext cx="11681460" cy="605463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jika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dilihat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dari</a:t>
            </a:r>
            <a:r>
              <a:rPr lang="en-US" dirty="0">
                <a:solidFill>
                  <a:srgbClr val="FF0000"/>
                </a:solidFill>
              </a:rPr>
              <a:t> para </a:t>
            </a:r>
            <a:r>
              <a:rPr lang="en-US" dirty="0" err="1">
                <a:solidFill>
                  <a:srgbClr val="FF0000"/>
                </a:solidFill>
              </a:rPr>
              <a:t>pihak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bersengketa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dapat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dilihat</a:t>
            </a:r>
            <a:r>
              <a:rPr lang="en-US" dirty="0">
                <a:solidFill>
                  <a:srgbClr val="FF0000"/>
                </a:solidFill>
              </a:rPr>
              <a:t> pada Pasal 54 </a:t>
            </a:r>
            <a:r>
              <a:rPr lang="en-US" dirty="0" err="1">
                <a:solidFill>
                  <a:srgbClr val="FF0000"/>
                </a:solidFill>
              </a:rPr>
              <a:t>ayat</a:t>
            </a:r>
            <a:r>
              <a:rPr lang="en-US" dirty="0">
                <a:solidFill>
                  <a:srgbClr val="FF0000"/>
                </a:solidFill>
              </a:rPr>
              <a:t> (1) </a:t>
            </a:r>
            <a:r>
              <a:rPr lang="en-US" dirty="0" err="1">
                <a:solidFill>
                  <a:srgbClr val="FF0000"/>
                </a:solidFill>
              </a:rPr>
              <a:t>sampai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ayat</a:t>
            </a:r>
            <a:r>
              <a:rPr lang="en-US" dirty="0">
                <a:solidFill>
                  <a:srgbClr val="FF0000"/>
                </a:solidFill>
              </a:rPr>
              <a:t> (6) UU 5/1986, yang </a:t>
            </a:r>
            <a:r>
              <a:rPr lang="en-US" dirty="0" err="1">
                <a:solidFill>
                  <a:srgbClr val="FF0000"/>
                </a:solidFill>
              </a:rPr>
              <a:t>menyatakan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sebagai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berikut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Ayat (1) </a:t>
            </a:r>
            <a:endParaRPr lang="en-US" dirty="0">
              <a:solidFill>
                <a:srgbClr val="FF0000"/>
              </a:solidFill>
            </a:endParaRPr>
          </a:p>
          <a:p>
            <a:pPr marL="719138" indent="0" algn="just">
              <a:buNone/>
            </a:pPr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dirty="0" err="1">
                <a:solidFill>
                  <a:srgbClr val="FF0000"/>
                </a:solidFill>
              </a:rPr>
              <a:t>Gugatan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sengketa</a:t>
            </a:r>
            <a:r>
              <a:rPr lang="en-US" dirty="0">
                <a:solidFill>
                  <a:srgbClr val="FF0000"/>
                </a:solidFill>
              </a:rPr>
              <a:t> TUN </a:t>
            </a:r>
            <a:r>
              <a:rPr lang="en-US" dirty="0" err="1">
                <a:solidFill>
                  <a:srgbClr val="FF0000"/>
                </a:solidFill>
              </a:rPr>
              <a:t>diajukan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kepada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pengadilan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berwenang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daerah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hukumnya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meliputi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tempat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kedudukan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tergugat</a:t>
            </a:r>
            <a:r>
              <a:rPr lang="en-US" dirty="0">
                <a:solidFill>
                  <a:srgbClr val="FF0000"/>
                </a:solidFill>
              </a:rPr>
              <a:t>.”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Ayat (2) </a:t>
            </a:r>
            <a:endParaRPr lang="en-US" dirty="0">
              <a:solidFill>
                <a:srgbClr val="FF0000"/>
              </a:solidFill>
            </a:endParaRPr>
          </a:p>
          <a:p>
            <a:pPr marL="804863" indent="0">
              <a:buNone/>
            </a:pPr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dirty="0" err="1">
                <a:solidFill>
                  <a:srgbClr val="FF0000"/>
                </a:solidFill>
              </a:rPr>
              <a:t>Apabila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tergugat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lebih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dari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satu</a:t>
            </a:r>
            <a:r>
              <a:rPr lang="en-US" dirty="0">
                <a:solidFill>
                  <a:srgbClr val="FF0000"/>
                </a:solidFill>
              </a:rPr>
              <a:t> Badan </a:t>
            </a:r>
            <a:r>
              <a:rPr lang="en-US" dirty="0" err="1">
                <a:solidFill>
                  <a:srgbClr val="FF0000"/>
                </a:solidFill>
              </a:rPr>
              <a:t>atau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Pejabat</a:t>
            </a:r>
            <a:r>
              <a:rPr lang="en-US" dirty="0">
                <a:solidFill>
                  <a:srgbClr val="FF0000"/>
                </a:solidFill>
              </a:rPr>
              <a:t> TUN dan </a:t>
            </a:r>
            <a:r>
              <a:rPr lang="en-US" dirty="0" err="1">
                <a:solidFill>
                  <a:srgbClr val="FF0000"/>
                </a:solidFill>
              </a:rPr>
              <a:t>berkedudukan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dalam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satu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daerah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hukum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pengadilan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gugatan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diajukan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kepada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pengadilan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daerah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hukumnya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meliputi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tempat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kedudukan</a:t>
            </a:r>
            <a:r>
              <a:rPr lang="en-US" dirty="0">
                <a:solidFill>
                  <a:srgbClr val="FF0000"/>
                </a:solidFill>
              </a:rPr>
              <a:t> salah </a:t>
            </a:r>
            <a:r>
              <a:rPr lang="en-US" dirty="0" err="1">
                <a:solidFill>
                  <a:srgbClr val="FF0000"/>
                </a:solidFill>
              </a:rPr>
              <a:t>satu</a:t>
            </a:r>
            <a:r>
              <a:rPr lang="en-US" dirty="0">
                <a:solidFill>
                  <a:srgbClr val="FF0000"/>
                </a:solidFill>
              </a:rPr>
              <a:t> Badan </a:t>
            </a:r>
            <a:r>
              <a:rPr lang="en-US" dirty="0" err="1">
                <a:solidFill>
                  <a:srgbClr val="FF0000"/>
                </a:solidFill>
              </a:rPr>
              <a:t>atau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Pejabat</a:t>
            </a:r>
            <a:r>
              <a:rPr lang="en-US" dirty="0">
                <a:solidFill>
                  <a:srgbClr val="FF0000"/>
                </a:solidFill>
              </a:rPr>
              <a:t> TUN.”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Ayat (3) </a:t>
            </a:r>
            <a:endParaRPr lang="en-US" dirty="0">
              <a:solidFill>
                <a:srgbClr val="FF0000"/>
              </a:solidFill>
            </a:endParaRPr>
          </a:p>
          <a:p>
            <a:pPr marL="804863" indent="-804863">
              <a:buNone/>
            </a:pPr>
            <a:r>
              <a:rPr lang="en-US" dirty="0">
                <a:solidFill>
                  <a:srgbClr val="FF0000"/>
                </a:solidFill>
              </a:rPr>
              <a:t>“Dalam </a:t>
            </a:r>
            <a:r>
              <a:rPr lang="en-US" dirty="0" err="1">
                <a:solidFill>
                  <a:srgbClr val="FF0000"/>
                </a:solidFill>
              </a:rPr>
              <a:t>hal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tempat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kedudukan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tergugat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dalam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daerah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hukum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pengadilan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tempat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kediaman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penggugat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maka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gugatan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dapat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diajukan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pengadilan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daerah</a:t>
            </a:r>
            <a:r>
              <a:rPr lang="en-US" dirty="0">
                <a:solidFill>
                  <a:srgbClr val="FF0000"/>
                </a:solidFill>
              </a:rPr>
              <a:t> hu </a:t>
            </a:r>
            <a:r>
              <a:rPr lang="en-US" dirty="0" err="1">
                <a:solidFill>
                  <a:srgbClr val="FF0000"/>
                </a:solidFill>
              </a:rPr>
              <a:t>meipukumnya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meliputi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tempat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kediaman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penggugat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untuk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selanjutnya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diteruskan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kepada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pengadilan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bersangkutan</a:t>
            </a:r>
            <a:r>
              <a:rPr lang="en-US" dirty="0">
                <a:solidFill>
                  <a:srgbClr val="FF0000"/>
                </a:solidFill>
              </a:rPr>
              <a:t>.” </a:t>
            </a:r>
          </a:p>
        </p:txBody>
      </p:sp>
    </p:spTree>
    <p:extLst>
      <p:ext uri="{BB962C8B-B14F-4D97-AF65-F5344CB8AC3E}">
        <p14:creationId xmlns:p14="http://schemas.microsoft.com/office/powerpoint/2010/main" val="3232148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858B1-018D-6C6D-0ED7-B03D40038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2011680"/>
            <a:ext cx="11571514" cy="4206240"/>
          </a:xfrm>
        </p:spPr>
        <p:txBody>
          <a:bodyPr>
            <a:normAutofit/>
          </a:bodyPr>
          <a:lstStyle/>
          <a:p>
            <a:r>
              <a:rPr lang="en-US" b="1" dirty="0"/>
              <a:t>Ayat (4) </a:t>
            </a:r>
            <a:endParaRPr lang="en-US" dirty="0"/>
          </a:p>
          <a:p>
            <a:pPr marL="446088" indent="0">
              <a:buNone/>
            </a:pPr>
            <a:r>
              <a:rPr lang="en-US" dirty="0"/>
              <a:t>“Dalam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TUN yang </a:t>
            </a:r>
            <a:r>
              <a:rPr lang="en-US" dirty="0" err="1"/>
              <a:t>bersangkutan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 yang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kediaman</a:t>
            </a:r>
            <a:r>
              <a:rPr lang="en-US" dirty="0"/>
              <a:t> </a:t>
            </a:r>
            <a:r>
              <a:rPr lang="en-US" dirty="0" err="1"/>
              <a:t>penggugat</a:t>
            </a:r>
            <a:r>
              <a:rPr lang="en-US" dirty="0"/>
              <a:t>.” </a:t>
            </a:r>
          </a:p>
          <a:p>
            <a:r>
              <a:rPr lang="en-US" b="1" dirty="0"/>
              <a:t>Ayat (5) </a:t>
            </a:r>
            <a:endParaRPr lang="en-US" dirty="0"/>
          </a:p>
          <a:p>
            <a:pPr marL="533400" indent="0">
              <a:buNone/>
            </a:pPr>
            <a:r>
              <a:rPr lang="en-US" dirty="0"/>
              <a:t>“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penggugat</a:t>
            </a:r>
            <a:r>
              <a:rPr lang="en-US" dirty="0"/>
              <a:t> dan </a:t>
            </a:r>
            <a:r>
              <a:rPr lang="en-US" dirty="0" err="1"/>
              <a:t>tergugat</a:t>
            </a:r>
            <a:r>
              <a:rPr lang="en-US" dirty="0"/>
              <a:t> </a:t>
            </a:r>
            <a:r>
              <a:rPr lang="en-US" dirty="0" err="1"/>
              <a:t>berkedudukan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id </a:t>
            </a:r>
            <a:r>
              <a:rPr lang="en-US" dirty="0" err="1"/>
              <a:t>luar</a:t>
            </a:r>
            <a:r>
              <a:rPr lang="en-US" dirty="0"/>
              <a:t> negeri, </a:t>
            </a:r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di Jakarta.” </a:t>
            </a:r>
          </a:p>
          <a:p>
            <a:r>
              <a:rPr lang="en-US" b="1" dirty="0"/>
              <a:t>Ayat (6) </a:t>
            </a:r>
            <a:endParaRPr lang="en-US" dirty="0"/>
          </a:p>
          <a:p>
            <a:pPr marL="533400" indent="0">
              <a:buNone/>
            </a:pPr>
            <a:r>
              <a:rPr lang="sv-SE" dirty="0"/>
              <a:t>“Apabila tergugat berkedudukan di dalam negeri dan penggugat di luar negeri, gugatan diajukan kepada pengadilan di tempat kedudukan tergugat.”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298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B3C1A-A569-68C4-7B82-87CD80997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11680"/>
            <a:ext cx="11440885" cy="4206240"/>
          </a:xfrm>
        </p:spPr>
        <p:txBody>
          <a:bodyPr/>
          <a:lstStyle/>
          <a:p>
            <a:r>
              <a:rPr lang="en-US" dirty="0" err="1"/>
              <a:t>Selanjutnya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Pasal 55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ditegaskan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: </a:t>
            </a:r>
          </a:p>
          <a:p>
            <a:r>
              <a:rPr lang="en-US" dirty="0"/>
              <a:t>“</a:t>
            </a:r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tenggang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sembilan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terhitung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diterimanya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diumumkannya</a:t>
            </a:r>
            <a:r>
              <a:rPr lang="en-US" dirty="0"/>
              <a:t> Keputusan Badan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TUN “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tergugat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berkedudukan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di wilayah </a:t>
            </a:r>
            <a:r>
              <a:rPr lang="en-US" dirty="0" err="1"/>
              <a:t>penggugat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Pasal 54 </a:t>
            </a:r>
            <a:r>
              <a:rPr lang="en-US" dirty="0" err="1"/>
              <a:t>ayat</a:t>
            </a:r>
            <a:r>
              <a:rPr lang="en-US" dirty="0"/>
              <a:t> (3)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dipaparkan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, </a:t>
            </a:r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yang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kediaman</a:t>
            </a:r>
            <a:r>
              <a:rPr lang="en-US" dirty="0"/>
              <a:t> </a:t>
            </a:r>
            <a:r>
              <a:rPr lang="en-US" dirty="0" err="1"/>
              <a:t>penggugat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diteruskan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 yang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penggugat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5335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862C2-EABF-B736-F07C-CACA1D6C6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b="1" dirty="0" err="1"/>
              <a:t>Subjek</a:t>
            </a:r>
            <a:r>
              <a:rPr lang="en-US" sz="2400" b="1" dirty="0"/>
              <a:t> dan </a:t>
            </a:r>
            <a:r>
              <a:rPr lang="en-US" sz="2400" b="1" dirty="0" err="1"/>
              <a:t>Objek</a:t>
            </a:r>
            <a:r>
              <a:rPr lang="en-US" sz="2400" b="1" dirty="0"/>
              <a:t> </a:t>
            </a:r>
            <a:r>
              <a:rPr lang="en-US" sz="2400" b="1" dirty="0" err="1"/>
              <a:t>Sengketa</a:t>
            </a:r>
            <a:r>
              <a:rPr lang="en-US" sz="2400" b="1" dirty="0"/>
              <a:t> di </a:t>
            </a:r>
            <a:r>
              <a:rPr lang="en-US" sz="2400" b="1" dirty="0" err="1"/>
              <a:t>Pengadilan</a:t>
            </a:r>
            <a:r>
              <a:rPr lang="en-US" sz="2400" b="1" dirty="0"/>
              <a:t> Tata Usaha Negara (PTUN)  </a:t>
            </a:r>
            <a:br>
              <a:rPr lang="en-US" sz="2400" b="1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6B0FB-0F51-2B61-B73C-D017BA09B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80"/>
            <a:ext cx="11364686" cy="420624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Pasal 1 Angka (10) UU 51/2009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Atas UU 5/1986 </a:t>
            </a:r>
            <a:r>
              <a:rPr lang="en-US" dirty="0" err="1"/>
              <a:t>Tentang</a:t>
            </a:r>
            <a:r>
              <a:rPr lang="en-US" dirty="0"/>
              <a:t> PTUN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TUN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TUN </a:t>
            </a:r>
            <a:r>
              <a:rPr lang="en-US" dirty="0" err="1"/>
              <a:t>antara</a:t>
            </a:r>
            <a:r>
              <a:rPr lang="en-US" dirty="0"/>
              <a:t> orang </a:t>
            </a:r>
            <a:r>
              <a:rPr lang="en-US" dirty="0" err="1"/>
              <a:t>atau</a:t>
            </a:r>
            <a:r>
              <a:rPr lang="en-US" dirty="0"/>
              <a:t> badan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badan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TUN, </a:t>
            </a:r>
            <a:r>
              <a:rPr lang="en-US" dirty="0" err="1"/>
              <a:t>baik</a:t>
            </a:r>
            <a:r>
              <a:rPr lang="en-US" dirty="0"/>
              <a:t> di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dikeluarkannya</a:t>
            </a:r>
            <a:r>
              <a:rPr lang="en-US" dirty="0"/>
              <a:t> Keputusan  TUN,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(Pasal 1 Angka 10 UU No. 51/2009). </a:t>
            </a:r>
          </a:p>
          <a:p>
            <a:pPr algn="just"/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TUN </a:t>
            </a:r>
            <a:r>
              <a:rPr lang="en-US" dirty="0" err="1"/>
              <a:t>adalah</a:t>
            </a:r>
            <a:r>
              <a:rPr lang="en-US" dirty="0"/>
              <a:t> orang </a:t>
            </a:r>
            <a:r>
              <a:rPr lang="en-US" dirty="0" err="1"/>
              <a:t>atau</a:t>
            </a:r>
            <a:r>
              <a:rPr lang="en-US" dirty="0"/>
              <a:t> badan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perdata</a:t>
            </a:r>
            <a:r>
              <a:rPr lang="en-US" dirty="0"/>
              <a:t> dan Badan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TUN, </a:t>
            </a:r>
            <a:r>
              <a:rPr lang="en-US" dirty="0" err="1"/>
              <a:t>awalnya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TUN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Pasal 1 </a:t>
            </a:r>
            <a:r>
              <a:rPr lang="en-US" dirty="0" err="1"/>
              <a:t>angka</a:t>
            </a:r>
            <a:r>
              <a:rPr lang="en-US" dirty="0"/>
              <a:t> (2) UU 5/1986,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Pasal 1 </a:t>
            </a:r>
            <a:r>
              <a:rPr lang="en-US" dirty="0" err="1"/>
              <a:t>angka</a:t>
            </a:r>
            <a:r>
              <a:rPr lang="en-US" dirty="0"/>
              <a:t> (8) UU 51/2009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Atas UU 5/1986,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: “Badan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tata </a:t>
            </a:r>
            <a:r>
              <a:rPr lang="en-US" dirty="0" err="1"/>
              <a:t>usaha</a:t>
            </a:r>
            <a:r>
              <a:rPr lang="en-US" dirty="0"/>
              <a:t> negara </a:t>
            </a:r>
            <a:r>
              <a:rPr lang="en-US" dirty="0" err="1"/>
              <a:t>adalah</a:t>
            </a:r>
            <a:r>
              <a:rPr lang="en-US" dirty="0"/>
              <a:t> badan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1115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55742-4E9B-4BA6-9EA2-7F7D3A411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1A1A7-10D3-8445-15A9-470EDD8A0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Dari </a:t>
            </a:r>
            <a:r>
              <a:rPr lang="en-US" sz="2800" dirty="0" err="1"/>
              <a:t>pasal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diketahui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tolak</a:t>
            </a:r>
            <a:r>
              <a:rPr lang="en-US" sz="2800" dirty="0"/>
              <a:t> </a:t>
            </a:r>
            <a:r>
              <a:rPr lang="en-US" sz="2800" dirty="0" err="1"/>
              <a:t>ukur</a:t>
            </a:r>
            <a:r>
              <a:rPr lang="en-US" sz="2800" dirty="0"/>
              <a:t> </a:t>
            </a:r>
            <a:r>
              <a:rPr lang="en-US" sz="2800" dirty="0" err="1"/>
              <a:t>subjek</a:t>
            </a:r>
            <a:r>
              <a:rPr lang="en-US" sz="2800" dirty="0"/>
              <a:t> TUN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individu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badan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perdata</a:t>
            </a:r>
            <a:r>
              <a:rPr lang="en-US" sz="2800" dirty="0"/>
              <a:t> di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dan badan </a:t>
            </a:r>
            <a:r>
              <a:rPr lang="en-US" sz="2800" dirty="0" err="1"/>
              <a:t>atau</a:t>
            </a:r>
            <a:r>
              <a:rPr lang="en-US" sz="2800" dirty="0"/>
              <a:t> TUN di </a:t>
            </a:r>
            <a:r>
              <a:rPr lang="en-US" sz="2800" dirty="0" err="1"/>
              <a:t>pihak</a:t>
            </a:r>
            <a:r>
              <a:rPr lang="en-US" sz="2800" dirty="0"/>
              <a:t> </a:t>
            </a:r>
            <a:r>
              <a:rPr lang="en-US" sz="2800" dirty="0" err="1"/>
              <a:t>lainnya</a:t>
            </a:r>
            <a:r>
              <a:rPr lang="en-US" sz="2800" dirty="0"/>
              <a:t>.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demikian</a:t>
            </a:r>
            <a:r>
              <a:rPr lang="en-US" sz="2800" dirty="0"/>
              <a:t>, para </a:t>
            </a:r>
            <a:r>
              <a:rPr lang="en-US" sz="2800" dirty="0" err="1"/>
              <a:t>pihak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sengketa</a:t>
            </a:r>
            <a:r>
              <a:rPr lang="en-US" sz="2800" dirty="0"/>
              <a:t> TUN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individu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badan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perdata</a:t>
            </a:r>
            <a:r>
              <a:rPr lang="en-US" sz="2800" dirty="0"/>
              <a:t> dan badan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pejabat</a:t>
            </a:r>
            <a:r>
              <a:rPr lang="en-US" sz="2800" dirty="0"/>
              <a:t> TUN. </a:t>
            </a:r>
          </a:p>
        </p:txBody>
      </p:sp>
    </p:spTree>
    <p:extLst>
      <p:ext uri="{BB962C8B-B14F-4D97-AF65-F5344CB8AC3E}">
        <p14:creationId xmlns:p14="http://schemas.microsoft.com/office/powerpoint/2010/main" val="695774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97599-1651-80B4-CF30-9498F17F1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4176"/>
            <a:ext cx="10605999" cy="1508760"/>
          </a:xfrm>
        </p:spPr>
        <p:txBody>
          <a:bodyPr/>
          <a:lstStyle/>
          <a:p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tun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4A24E-C66E-DE7A-9C24-A17C8EA0E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742" y="2011680"/>
            <a:ext cx="11168743" cy="4206240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Pihak</a:t>
            </a:r>
            <a:r>
              <a:rPr lang="en-US" sz="2400" b="1" dirty="0"/>
              <a:t> </a:t>
            </a:r>
            <a:r>
              <a:rPr lang="en-US" sz="2400" b="1" dirty="0" err="1"/>
              <a:t>Penggugat</a:t>
            </a:r>
            <a:r>
              <a:rPr lang="en-US" sz="2400" b="1" dirty="0"/>
              <a:t> </a:t>
            </a:r>
            <a:endParaRPr lang="en-US" sz="2400" dirty="0"/>
          </a:p>
          <a:p>
            <a:r>
              <a:rPr lang="en-US" sz="2400" dirty="0"/>
              <a:t>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penggugat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perkara</a:t>
            </a:r>
            <a:r>
              <a:rPr lang="en-US" sz="2400" dirty="0"/>
              <a:t> PTUN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subjek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, orang </a:t>
            </a:r>
            <a:r>
              <a:rPr lang="en-US" sz="2400" dirty="0" err="1"/>
              <a:t>maupun</a:t>
            </a:r>
            <a:r>
              <a:rPr lang="en-US" sz="2400" dirty="0"/>
              <a:t> badan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perdata</a:t>
            </a:r>
            <a:r>
              <a:rPr lang="en-US" sz="2400" dirty="0"/>
              <a:t> yang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kepentingannya</a:t>
            </a:r>
            <a:r>
              <a:rPr lang="en-US" sz="2400" dirty="0"/>
              <a:t> </a:t>
            </a:r>
            <a:r>
              <a:rPr lang="en-US" sz="2400" dirty="0" err="1"/>
              <a:t>dirugikan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dikeluarkannya</a:t>
            </a:r>
            <a:r>
              <a:rPr lang="en-US" sz="2400" dirty="0"/>
              <a:t> Keputusan TUN oleh Badan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Pejabat</a:t>
            </a:r>
            <a:r>
              <a:rPr lang="en-US" sz="2400" dirty="0"/>
              <a:t> TUN di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di </a:t>
            </a:r>
            <a:r>
              <a:rPr lang="en-US" sz="2400" dirty="0" err="1"/>
              <a:t>daerah</a:t>
            </a:r>
            <a:r>
              <a:rPr lang="en-US" sz="2400" dirty="0"/>
              <a:t> (Pasal 53 </a:t>
            </a:r>
            <a:r>
              <a:rPr lang="en-US" sz="2400" dirty="0" err="1"/>
              <a:t>ayat</a:t>
            </a:r>
            <a:r>
              <a:rPr lang="en-US" sz="2400" dirty="0"/>
              <a:t> (1) jo Pasal 1 </a:t>
            </a:r>
            <a:r>
              <a:rPr lang="en-US" sz="2400" dirty="0" err="1"/>
              <a:t>angka</a:t>
            </a:r>
            <a:r>
              <a:rPr lang="en-US" sz="2400" dirty="0"/>
              <a:t> (4) UU 5/1986). </a:t>
            </a:r>
          </a:p>
          <a:p>
            <a:r>
              <a:rPr lang="en-US" sz="2400" b="1" dirty="0" err="1"/>
              <a:t>Tergugat</a:t>
            </a:r>
            <a:r>
              <a:rPr lang="en-US" sz="2400" b="1" dirty="0"/>
              <a:t> </a:t>
            </a:r>
            <a:endParaRPr lang="en-US" sz="2400" dirty="0"/>
          </a:p>
          <a:p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tergugat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Badan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Pejabat</a:t>
            </a:r>
            <a:r>
              <a:rPr lang="en-US" sz="2400" dirty="0"/>
              <a:t> TUN yang </a:t>
            </a:r>
            <a:r>
              <a:rPr lang="en-US" sz="2400" dirty="0" err="1"/>
              <a:t>mengeluarkan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wewenang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padanya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yang </a:t>
            </a:r>
            <a:r>
              <a:rPr lang="en-US" sz="2400" dirty="0" err="1"/>
              <a:t>dilimpahkan</a:t>
            </a:r>
            <a:r>
              <a:rPr lang="en-US" sz="2400" dirty="0"/>
              <a:t> </a:t>
            </a:r>
            <a:r>
              <a:rPr lang="en-US" sz="2400" dirty="0" err="1"/>
              <a:t>kepadanya</a:t>
            </a:r>
            <a:r>
              <a:rPr lang="en-US" sz="2400" dirty="0"/>
              <a:t> (Pasal 1 </a:t>
            </a:r>
            <a:r>
              <a:rPr lang="en-US" sz="2400" dirty="0" err="1"/>
              <a:t>angka</a:t>
            </a:r>
            <a:r>
              <a:rPr lang="en-US" sz="2400" dirty="0"/>
              <a:t> (6) UU 5/1986). </a:t>
            </a:r>
          </a:p>
        </p:txBody>
      </p:sp>
    </p:spTree>
    <p:extLst>
      <p:ext uri="{BB962C8B-B14F-4D97-AF65-F5344CB8AC3E}">
        <p14:creationId xmlns:p14="http://schemas.microsoft.com/office/powerpoint/2010/main" val="3189959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7DFB8-3212-63FE-657A-E4473CE95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456" y="2011680"/>
            <a:ext cx="11332029" cy="420624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/>
              <a:t>Pihak</a:t>
            </a:r>
            <a:r>
              <a:rPr lang="en-US" b="1" dirty="0"/>
              <a:t> </a:t>
            </a:r>
            <a:r>
              <a:rPr lang="en-US" b="1" dirty="0" err="1"/>
              <a:t>ketiga</a:t>
            </a:r>
            <a:r>
              <a:rPr lang="en-US" b="1" dirty="0"/>
              <a:t> yang </a:t>
            </a:r>
            <a:r>
              <a:rPr lang="en-US" b="1" dirty="0" err="1"/>
              <a:t>berkepentingan</a:t>
            </a:r>
            <a:r>
              <a:rPr lang="en-US" b="1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Dalam </a:t>
            </a:r>
            <a:r>
              <a:rPr lang="en-US" dirty="0" err="1"/>
              <a:t>ketentuan</a:t>
            </a:r>
            <a:r>
              <a:rPr lang="en-US" dirty="0"/>
              <a:t> Pasal 83 UU 5/1986 ,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: </a:t>
            </a:r>
          </a:p>
          <a:p>
            <a:r>
              <a:rPr lang="en-US" b="1" dirty="0"/>
              <a:t>Ayat 1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orang yang </a:t>
            </a:r>
            <a:r>
              <a:rPr lang="en-US" dirty="0" err="1"/>
              <a:t>berkepentingan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diperiksa</a:t>
            </a:r>
            <a:r>
              <a:rPr lang="en-US" dirty="0"/>
              <a:t> oleh </a:t>
            </a:r>
            <a:r>
              <a:rPr lang="en-US" dirty="0" err="1"/>
              <a:t>pengadilan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prakarsa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prakarsa</a:t>
            </a:r>
            <a:r>
              <a:rPr lang="en-US" dirty="0"/>
              <a:t> hakim,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sengket</a:t>
            </a:r>
            <a:r>
              <a:rPr lang="en-US" dirty="0"/>
              <a:t> TUN, dan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membela</a:t>
            </a:r>
            <a:r>
              <a:rPr lang="en-US" dirty="0"/>
              <a:t> </a:t>
            </a:r>
            <a:r>
              <a:rPr lang="en-US" dirty="0" err="1"/>
              <a:t>haknya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yang </a:t>
            </a:r>
            <a:r>
              <a:rPr lang="en-US" dirty="0" err="1"/>
              <a:t>bergabung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bersengketa</a:t>
            </a:r>
            <a:r>
              <a:rPr lang="en-US" dirty="0"/>
              <a:t>.” </a:t>
            </a:r>
          </a:p>
          <a:p>
            <a:r>
              <a:rPr lang="en-US" b="1" dirty="0"/>
              <a:t>Ayat 2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1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dikabulkan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 oleh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yang </a:t>
            </a:r>
            <a:r>
              <a:rPr lang="en-US" dirty="0" err="1"/>
              <a:t>diantumkan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acara.” </a:t>
            </a:r>
          </a:p>
          <a:p>
            <a:r>
              <a:rPr lang="en-US" b="1" dirty="0"/>
              <a:t>Ayat 3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Permohonan</a:t>
            </a:r>
            <a:r>
              <a:rPr lang="en-US" dirty="0"/>
              <a:t> banding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(2)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banding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.” </a:t>
            </a:r>
          </a:p>
        </p:txBody>
      </p:sp>
    </p:spTree>
    <p:extLst>
      <p:ext uri="{BB962C8B-B14F-4D97-AF65-F5344CB8AC3E}">
        <p14:creationId xmlns:p14="http://schemas.microsoft.com/office/powerpoint/2010/main" val="894701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62305-BBE5-A1F3-52FB-65E25A580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714" y="2011680"/>
            <a:ext cx="11059885" cy="4206240"/>
          </a:xfrm>
        </p:spPr>
        <p:txBody>
          <a:bodyPr>
            <a:normAutofit/>
          </a:bodyPr>
          <a:lstStyle/>
          <a:p>
            <a:r>
              <a:rPr lang="en-US" sz="3200" dirty="0" err="1"/>
              <a:t>Selanjutnya</a:t>
            </a:r>
            <a:r>
              <a:rPr lang="en-US" sz="3200" dirty="0"/>
              <a:t>, pada Pasal 118 </a:t>
            </a:r>
            <a:r>
              <a:rPr lang="en-US" sz="3200" dirty="0" err="1"/>
              <a:t>ayat</a:t>
            </a:r>
            <a:r>
              <a:rPr lang="en-US" sz="3200" dirty="0"/>
              <a:t> (1) </a:t>
            </a:r>
            <a:r>
              <a:rPr lang="en-US" sz="3200" dirty="0" err="1"/>
              <a:t>menyatakan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: </a:t>
            </a:r>
          </a:p>
          <a:p>
            <a:pPr marL="0" indent="0" algn="just">
              <a:buNone/>
            </a:pPr>
            <a:r>
              <a:rPr lang="en-US" sz="3200" i="1" dirty="0">
                <a:solidFill>
                  <a:srgbClr val="FF0000"/>
                </a:solidFill>
              </a:rPr>
              <a:t>“</a:t>
            </a:r>
            <a:r>
              <a:rPr lang="en-US" sz="3200" i="1" dirty="0" err="1">
                <a:solidFill>
                  <a:srgbClr val="FF0000"/>
                </a:solidFill>
              </a:rPr>
              <a:t>Apabila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pihak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ketiga</a:t>
            </a:r>
            <a:r>
              <a:rPr lang="en-US" sz="3200" i="1" dirty="0">
                <a:solidFill>
                  <a:srgbClr val="FF0000"/>
                </a:solidFill>
              </a:rPr>
              <a:t> yang </a:t>
            </a:r>
            <a:r>
              <a:rPr lang="en-US" sz="3200" i="1" dirty="0" err="1">
                <a:solidFill>
                  <a:srgbClr val="FF0000"/>
                </a:solidFill>
              </a:rPr>
              <a:t>belum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pernah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ikut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serta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atau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diikut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serta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selama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waktu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pemeriksaan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sengketa</a:t>
            </a:r>
            <a:r>
              <a:rPr lang="en-US" sz="3200" i="1" dirty="0">
                <a:solidFill>
                  <a:srgbClr val="FF0000"/>
                </a:solidFill>
              </a:rPr>
              <a:t> yang </a:t>
            </a:r>
            <a:r>
              <a:rPr lang="en-US" sz="3200" i="1" dirty="0" err="1">
                <a:solidFill>
                  <a:srgbClr val="FF0000"/>
                </a:solidFill>
              </a:rPr>
              <a:t>bersangkutan</a:t>
            </a:r>
            <a:r>
              <a:rPr lang="en-US" sz="3200" i="1" dirty="0">
                <a:solidFill>
                  <a:srgbClr val="FF0000"/>
                </a:solidFill>
              </a:rPr>
              <a:t>, </a:t>
            </a:r>
            <a:r>
              <a:rPr lang="en-US" sz="3200" i="1" dirty="0" err="1">
                <a:solidFill>
                  <a:srgbClr val="FF0000"/>
                </a:solidFill>
              </a:rPr>
              <a:t>pihak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kegita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tersebut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berhak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mengajukan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gugatan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perlawanan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terhadap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pelaksanaan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putusan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pengadilan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tersebut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kepada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pengadilan</a:t>
            </a:r>
            <a:r>
              <a:rPr lang="en-US" sz="3200" i="1" dirty="0">
                <a:solidFill>
                  <a:srgbClr val="FF0000"/>
                </a:solidFill>
              </a:rPr>
              <a:t> yang </a:t>
            </a:r>
            <a:r>
              <a:rPr lang="en-US" sz="3200" i="1" dirty="0" err="1">
                <a:solidFill>
                  <a:srgbClr val="FF0000"/>
                </a:solidFill>
              </a:rPr>
              <a:t>mengadili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sengketa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tersebut</a:t>
            </a:r>
            <a:r>
              <a:rPr lang="en-US" sz="3200" i="1" dirty="0">
                <a:solidFill>
                  <a:srgbClr val="FF0000"/>
                </a:solidFill>
              </a:rPr>
              <a:t> pada </a:t>
            </a:r>
            <a:r>
              <a:rPr lang="en-US" sz="3200" i="1" dirty="0" err="1">
                <a:solidFill>
                  <a:srgbClr val="FF0000"/>
                </a:solidFill>
              </a:rPr>
              <a:t>tingkat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pertama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9346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CB8D2-9EF2-D295-C992-90A32454F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Objek</a:t>
            </a:r>
            <a:r>
              <a:rPr lang="en-US" b="1" dirty="0"/>
              <a:t> </a:t>
            </a:r>
            <a:r>
              <a:rPr lang="en-US" b="1" dirty="0" err="1"/>
              <a:t>sengketa</a:t>
            </a:r>
            <a:r>
              <a:rPr lang="en-US" b="1" dirty="0"/>
              <a:t> tun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B198F-1A7C-CC35-777C-2F9216A3B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370" y="2011680"/>
            <a:ext cx="10961915" cy="4206240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/>
              <a:t>Objek</a:t>
            </a:r>
            <a:r>
              <a:rPr lang="en-US" sz="3200" dirty="0"/>
              <a:t> </a:t>
            </a:r>
            <a:r>
              <a:rPr lang="en-US" sz="3200" dirty="0" err="1"/>
              <a:t>sengketa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proses </a:t>
            </a:r>
            <a:r>
              <a:rPr lang="en-US" sz="3200" dirty="0" err="1"/>
              <a:t>mengajukan</a:t>
            </a:r>
            <a:r>
              <a:rPr lang="en-US" sz="3200" dirty="0"/>
              <a:t> </a:t>
            </a:r>
            <a:r>
              <a:rPr lang="en-US" sz="3200" dirty="0" err="1"/>
              <a:t>gugatan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r>
              <a:rPr lang="en-US" sz="3200" dirty="0"/>
              <a:t> PTUN </a:t>
            </a:r>
            <a:r>
              <a:rPr lang="en-US" sz="3200" dirty="0" err="1"/>
              <a:t>telah</a:t>
            </a:r>
            <a:r>
              <a:rPr lang="en-US" sz="3200" dirty="0"/>
              <a:t> </a:t>
            </a:r>
            <a:r>
              <a:rPr lang="en-US" sz="3200" dirty="0" err="1"/>
              <a:t>ditentukan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Pasal 1 </a:t>
            </a:r>
            <a:r>
              <a:rPr lang="en-US" sz="3200" dirty="0" err="1"/>
              <a:t>angka</a:t>
            </a:r>
            <a:r>
              <a:rPr lang="en-US" sz="3200" dirty="0"/>
              <a:t> (9) UU 51/2009. </a:t>
            </a:r>
            <a:r>
              <a:rPr lang="en-US" sz="3200" dirty="0" err="1"/>
              <a:t>Ketentuan</a:t>
            </a:r>
            <a:r>
              <a:rPr lang="en-US" sz="3200" dirty="0"/>
              <a:t> </a:t>
            </a:r>
            <a:r>
              <a:rPr lang="en-US" sz="3200" dirty="0" err="1"/>
              <a:t>tersebut</a:t>
            </a:r>
            <a:r>
              <a:rPr lang="en-US" sz="3200" dirty="0"/>
              <a:t> </a:t>
            </a:r>
            <a:r>
              <a:rPr lang="en-US" sz="3200" dirty="0" err="1"/>
              <a:t>berbunyi</a:t>
            </a:r>
            <a:r>
              <a:rPr lang="en-US" sz="3200" dirty="0"/>
              <a:t>: “Keputusan TUN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penetapan</a:t>
            </a:r>
            <a:r>
              <a:rPr lang="en-US" sz="3200" dirty="0"/>
              <a:t> </a:t>
            </a:r>
            <a:r>
              <a:rPr lang="en-US" sz="3200" dirty="0" err="1"/>
              <a:t>tertulis</a:t>
            </a:r>
            <a:r>
              <a:rPr lang="en-US" sz="3200" dirty="0"/>
              <a:t> yang </a:t>
            </a:r>
            <a:r>
              <a:rPr lang="en-US" sz="3200" dirty="0" err="1"/>
              <a:t>dikeluarkan</a:t>
            </a:r>
            <a:r>
              <a:rPr lang="en-US" sz="3200" dirty="0"/>
              <a:t> oleh badan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pejabat</a:t>
            </a:r>
            <a:r>
              <a:rPr lang="en-US" sz="3200" dirty="0"/>
              <a:t> tata </a:t>
            </a:r>
            <a:r>
              <a:rPr lang="en-US" sz="3200" dirty="0" err="1"/>
              <a:t>usaha</a:t>
            </a:r>
            <a:r>
              <a:rPr lang="en-US" sz="3200" dirty="0"/>
              <a:t> negara yang </a:t>
            </a:r>
            <a:r>
              <a:rPr lang="en-US" sz="3200" dirty="0" err="1"/>
              <a:t>berdasarkan</a:t>
            </a:r>
            <a:r>
              <a:rPr lang="en-US" sz="3200" dirty="0"/>
              <a:t> </a:t>
            </a:r>
            <a:r>
              <a:rPr lang="en-US" sz="3200" dirty="0" err="1"/>
              <a:t>peraturan</a:t>
            </a:r>
            <a:r>
              <a:rPr lang="en-US" sz="3200" dirty="0"/>
              <a:t> </a:t>
            </a:r>
            <a:r>
              <a:rPr lang="en-US" sz="3200" dirty="0" err="1"/>
              <a:t>perundang-undangan</a:t>
            </a:r>
            <a:r>
              <a:rPr lang="en-US" sz="3200" dirty="0"/>
              <a:t> yang </a:t>
            </a:r>
            <a:r>
              <a:rPr lang="en-US" sz="3200" dirty="0" err="1"/>
              <a:t>berlaku</a:t>
            </a:r>
            <a:r>
              <a:rPr lang="en-US" sz="3200" dirty="0"/>
              <a:t>, yang </a:t>
            </a:r>
            <a:r>
              <a:rPr lang="en-US" sz="3200" dirty="0" err="1"/>
              <a:t>bersifat</a:t>
            </a:r>
            <a:r>
              <a:rPr lang="en-US" sz="3200" dirty="0"/>
              <a:t> </a:t>
            </a:r>
            <a:r>
              <a:rPr lang="en-US" sz="3200" dirty="0" err="1"/>
              <a:t>konkret</a:t>
            </a:r>
            <a:r>
              <a:rPr lang="en-US" sz="3200" dirty="0"/>
              <a:t>, individual, dan final, yang </a:t>
            </a:r>
            <a:r>
              <a:rPr lang="en-US" sz="3200" dirty="0" err="1"/>
              <a:t>menimbulkan</a:t>
            </a:r>
            <a:r>
              <a:rPr lang="en-US" sz="3200" dirty="0"/>
              <a:t> </a:t>
            </a:r>
            <a:r>
              <a:rPr lang="en-US" sz="3200" dirty="0" err="1"/>
              <a:t>akibat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bagi</a:t>
            </a:r>
            <a:r>
              <a:rPr lang="en-US" sz="3200" dirty="0"/>
              <a:t> </a:t>
            </a:r>
            <a:r>
              <a:rPr lang="en-US" sz="3200" dirty="0" err="1"/>
              <a:t>seseorang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badan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perdata</a:t>
            </a:r>
            <a:r>
              <a:rPr lang="en-US" sz="3200" dirty="0"/>
              <a:t>.” </a:t>
            </a:r>
          </a:p>
        </p:txBody>
      </p:sp>
    </p:spTree>
    <p:extLst>
      <p:ext uri="{BB962C8B-B14F-4D97-AF65-F5344CB8AC3E}">
        <p14:creationId xmlns:p14="http://schemas.microsoft.com/office/powerpoint/2010/main" val="1661429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3BB33-9F1A-79E6-18F1-1A1C5D8B7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9" y="2011680"/>
            <a:ext cx="10399170" cy="420624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lanjut</a:t>
            </a:r>
            <a:r>
              <a:rPr lang="en-US" sz="2400" dirty="0"/>
              <a:t> Pasal 53 </a:t>
            </a:r>
            <a:r>
              <a:rPr lang="en-US" sz="2400" dirty="0" err="1"/>
              <a:t>ayat</a:t>
            </a:r>
            <a:r>
              <a:rPr lang="en-US" sz="2400" dirty="0"/>
              <a:t> (1) dan (2) UU N0. 9/2004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dilakukannya</a:t>
            </a:r>
            <a:r>
              <a:rPr lang="en-US" sz="2400" dirty="0"/>
              <a:t> </a:t>
            </a:r>
            <a:r>
              <a:rPr lang="en-US" sz="2400" dirty="0" err="1"/>
              <a:t>pengujian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objek</a:t>
            </a:r>
            <a:r>
              <a:rPr lang="en-US" sz="2400" dirty="0"/>
              <a:t> </a:t>
            </a:r>
            <a:r>
              <a:rPr lang="en-US" sz="2400" dirty="0" err="1"/>
              <a:t>sengketa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(</a:t>
            </a:r>
            <a:r>
              <a:rPr lang="en-US" sz="2400" i="1" dirty="0" err="1"/>
              <a:t>toetsingsgronden</a:t>
            </a:r>
            <a:r>
              <a:rPr lang="en-US" sz="2400" dirty="0"/>
              <a:t>)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hakim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menilai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TUN yang </a:t>
            </a:r>
            <a:r>
              <a:rPr lang="en-US" sz="2400" dirty="0" err="1"/>
              <a:t>digugat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PTUN,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TUN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memang</a:t>
            </a:r>
            <a:r>
              <a:rPr lang="en-US" sz="2400" dirty="0"/>
              <a:t>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dirty="0" err="1"/>
              <a:t>unsur</a:t>
            </a:r>
            <a:r>
              <a:rPr lang="en-US" sz="2400" dirty="0"/>
              <a:t> </a:t>
            </a:r>
            <a:r>
              <a:rPr lang="en-US" sz="2400" dirty="0" err="1"/>
              <a:t>melawan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, yang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kemudian</a:t>
            </a:r>
            <a:r>
              <a:rPr lang="en-US" sz="2400" dirty="0"/>
              <a:t> hakim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memutuskan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TUN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dibatalkan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. Selain </a:t>
            </a:r>
            <a:r>
              <a:rPr lang="en-US" sz="2400" dirty="0" err="1"/>
              <a:t>itu</a:t>
            </a:r>
            <a:r>
              <a:rPr lang="en-US" sz="2400" dirty="0"/>
              <a:t>, pada </a:t>
            </a:r>
            <a:r>
              <a:rPr lang="en-US" sz="2400" dirty="0" err="1"/>
              <a:t>ayat</a:t>
            </a:r>
            <a:r>
              <a:rPr lang="en-US" sz="2400" dirty="0"/>
              <a:t> (2) juga </a:t>
            </a:r>
            <a:r>
              <a:rPr lang="en-US" sz="2400" dirty="0" err="1"/>
              <a:t>diuraikan</a:t>
            </a:r>
            <a:r>
              <a:rPr lang="en-US" sz="2400" dirty="0"/>
              <a:t> </a:t>
            </a:r>
            <a:r>
              <a:rPr lang="en-US" sz="2400" dirty="0" err="1"/>
              <a:t>alasan-alasan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mengajukan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gugatan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PTUN, </a:t>
            </a:r>
            <a:r>
              <a:rPr lang="en-US" sz="2400" dirty="0" err="1"/>
              <a:t>alasan-alasan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: “Keputusan TUN yang </a:t>
            </a:r>
            <a:r>
              <a:rPr lang="en-US" sz="2400" dirty="0" err="1"/>
              <a:t>digugat</a:t>
            </a:r>
            <a:r>
              <a:rPr lang="en-US" sz="2400" dirty="0"/>
              <a:t> </a:t>
            </a:r>
            <a:r>
              <a:rPr lang="en-US" sz="2400" dirty="0" err="1"/>
              <a:t>bertentangan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perundang-undangan</a:t>
            </a:r>
            <a:r>
              <a:rPr lang="en-US" sz="2400" dirty="0"/>
              <a:t> yang </a:t>
            </a:r>
            <a:r>
              <a:rPr lang="en-US" sz="2400" dirty="0" err="1"/>
              <a:t>berlaku</a:t>
            </a:r>
            <a:r>
              <a:rPr lang="en-US" sz="2400" dirty="0"/>
              <a:t> dan Keputusan TUN yang </a:t>
            </a:r>
            <a:r>
              <a:rPr lang="en-US" sz="2400" dirty="0" err="1"/>
              <a:t>digugat</a:t>
            </a:r>
            <a:r>
              <a:rPr lang="en-US" sz="2400" dirty="0"/>
              <a:t> </a:t>
            </a:r>
            <a:r>
              <a:rPr lang="en-US" sz="2400" dirty="0" err="1"/>
              <a:t>bertentangan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asas-asas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740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9103BF-4D89-B81B-7E01-8E1D21052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84176"/>
            <a:ext cx="10758399" cy="150876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gency FB" panose="020B0503020202020204" pitchFamily="34" charset="0"/>
              </a:rPr>
              <a:t>PENDAHULUAN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91C76-6158-5AF4-8D0B-7BCB9A01F4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800" dirty="0" err="1"/>
              <a:t>Berdasarkan</a:t>
            </a:r>
            <a:r>
              <a:rPr lang="en-US" sz="2800" dirty="0"/>
              <a:t> Pasal 1 Ayat (3) UUD 1945, Negara Indonesia </a:t>
            </a:r>
            <a:r>
              <a:rPr lang="en-US" sz="2800" dirty="0" err="1"/>
              <a:t>merupakan</a:t>
            </a:r>
            <a:r>
              <a:rPr lang="en-US" sz="2800" dirty="0"/>
              <a:t> negara </a:t>
            </a:r>
            <a:r>
              <a:rPr lang="en-US" sz="2800" dirty="0" err="1"/>
              <a:t>hukum</a:t>
            </a:r>
            <a:r>
              <a:rPr lang="en-US" sz="2800" dirty="0"/>
              <a:t>. </a:t>
            </a:r>
            <a:r>
              <a:rPr lang="en-US" sz="2800" dirty="0" err="1"/>
              <a:t>Artinya</a:t>
            </a:r>
            <a:r>
              <a:rPr lang="en-US" sz="2800" dirty="0"/>
              <a:t>, </a:t>
            </a:r>
            <a:r>
              <a:rPr lang="en-US" sz="2800" dirty="0" err="1"/>
              <a:t>segala</a:t>
            </a:r>
            <a:r>
              <a:rPr lang="en-US" sz="2800" dirty="0"/>
              <a:t> </a:t>
            </a:r>
            <a:r>
              <a:rPr lang="en-US" sz="2800" dirty="0" err="1"/>
              <a:t>macam</a:t>
            </a:r>
            <a:r>
              <a:rPr lang="en-US" sz="2800" dirty="0"/>
              <a:t> </a:t>
            </a:r>
            <a:r>
              <a:rPr lang="en-US" sz="2800" dirty="0" err="1"/>
              <a:t>tindakan</a:t>
            </a:r>
            <a:r>
              <a:rPr lang="en-US" sz="2800" dirty="0"/>
              <a:t> yang </a:t>
            </a:r>
            <a:r>
              <a:rPr lang="en-US" sz="2800" dirty="0" err="1"/>
              <a:t>dilakukan</a:t>
            </a:r>
            <a:r>
              <a:rPr lang="en-US" sz="2800" dirty="0"/>
              <a:t> oleh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warga</a:t>
            </a:r>
            <a:r>
              <a:rPr lang="en-US" sz="2800" dirty="0"/>
              <a:t> negara </a:t>
            </a:r>
            <a:r>
              <a:rPr lang="en-US" sz="2800" dirty="0" err="1"/>
              <a:t>termasuk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penyelenggara</a:t>
            </a:r>
            <a:r>
              <a:rPr lang="en-US" sz="2800" dirty="0"/>
              <a:t> negara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berlandaskan</a:t>
            </a:r>
            <a:r>
              <a:rPr lang="en-US" sz="2800" dirty="0"/>
              <a:t> oleh </a:t>
            </a:r>
            <a:r>
              <a:rPr lang="en-US" sz="2800" dirty="0" err="1"/>
              <a:t>hukum</a:t>
            </a:r>
            <a:r>
              <a:rPr lang="en-US" sz="2800" dirty="0"/>
              <a:t>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FC834C-698D-4F6B-4F17-D2439F0B867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400" dirty="0" err="1"/>
              <a:t>Kemudian</a:t>
            </a:r>
            <a:r>
              <a:rPr lang="en-US" sz="2400" dirty="0"/>
              <a:t>,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macam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, </a:t>
            </a:r>
            <a:r>
              <a:rPr lang="en-US" sz="2400" dirty="0" err="1"/>
              <a:t>penguasa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penyelenggara</a:t>
            </a:r>
            <a:r>
              <a:rPr lang="en-US" sz="2400" dirty="0"/>
              <a:t> negara </a:t>
            </a:r>
            <a:r>
              <a:rPr lang="en-US" sz="2400" dirty="0" err="1"/>
              <a:t>dituntut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bergerak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yang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legalitas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r>
              <a:rPr lang="en-US" sz="2400" dirty="0"/>
              <a:t> yang </a:t>
            </a:r>
            <a:r>
              <a:rPr lang="en-US" sz="2400" dirty="0" err="1"/>
              <a:t>berlaku</a:t>
            </a:r>
            <a:r>
              <a:rPr lang="en-US" sz="2400" dirty="0"/>
              <a:t> di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(Z. </a:t>
            </a:r>
            <a:r>
              <a:rPr lang="en-US" sz="2400" dirty="0" err="1"/>
              <a:t>Harahap</a:t>
            </a:r>
            <a:r>
              <a:rPr lang="en-US" sz="2400" dirty="0"/>
              <a:t>, 2015, </a:t>
            </a:r>
            <a:r>
              <a:rPr lang="en-US" sz="2400" dirty="0" err="1"/>
              <a:t>hlm</a:t>
            </a:r>
            <a:r>
              <a:rPr lang="en-US" sz="2400" dirty="0"/>
              <a:t>. 1). Hal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menghindari</a:t>
            </a:r>
            <a:r>
              <a:rPr lang="en-US" sz="2400" dirty="0"/>
              <a:t> </a:t>
            </a:r>
            <a:r>
              <a:rPr lang="en-US" sz="2400" dirty="0" err="1"/>
              <a:t>penyalahgunaan</a:t>
            </a:r>
            <a:r>
              <a:rPr lang="en-US" sz="2400" dirty="0"/>
              <a:t> </a:t>
            </a:r>
            <a:r>
              <a:rPr lang="en-US" sz="2400" dirty="0" err="1"/>
              <a:t>wewenang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penguasa</a:t>
            </a:r>
            <a:r>
              <a:rPr lang="en-US" sz="2400" dirty="0"/>
              <a:t> yang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merugikan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. 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96326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9BE34-F038-5756-01F1-9BD29A32A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4262358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92043-02C4-1861-73B2-0ACE529E8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0070" y="2011680"/>
            <a:ext cx="5400154" cy="420624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err="1"/>
              <a:t>Peradilan</a:t>
            </a:r>
            <a:r>
              <a:rPr lang="en-US" sz="2400" dirty="0"/>
              <a:t> Tata Usaha Negara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perlindungan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hak-hak</a:t>
            </a:r>
            <a:r>
              <a:rPr lang="en-US" sz="2400" dirty="0"/>
              <a:t> yang </a:t>
            </a:r>
            <a:r>
              <a:rPr lang="en-US" sz="2400" dirty="0" err="1"/>
              <a:t>dimiliki</a:t>
            </a:r>
            <a:r>
              <a:rPr lang="en-US" sz="2400" dirty="0"/>
              <a:t> oleh </a:t>
            </a:r>
            <a:r>
              <a:rPr lang="en-US" sz="2400" dirty="0" err="1"/>
              <a:t>masyarakat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sarana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pengawasan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kontrol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tindakan-tindakan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. Jadi,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Peradilan</a:t>
            </a:r>
            <a:r>
              <a:rPr lang="en-US" sz="2400" dirty="0"/>
              <a:t> Tata Usaha Negara </a:t>
            </a:r>
            <a:r>
              <a:rPr lang="en-US" sz="2400" dirty="0" err="1"/>
              <a:t>menjadi</a:t>
            </a:r>
            <a:r>
              <a:rPr lang="en-US" sz="2400" dirty="0"/>
              <a:t> 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terpenting</a:t>
            </a:r>
            <a:r>
              <a:rPr lang="en-US" sz="2400" dirty="0"/>
              <a:t> yang </a:t>
            </a:r>
            <a:r>
              <a:rPr lang="en-US" sz="2400" dirty="0" err="1"/>
              <a:t>keberadaannya</a:t>
            </a:r>
            <a:r>
              <a:rPr lang="en-US" sz="2400" dirty="0"/>
              <a:t> sangat </a:t>
            </a:r>
            <a:r>
              <a:rPr lang="en-US" sz="2400" dirty="0" err="1"/>
              <a:t>diperlukan</a:t>
            </a:r>
            <a:r>
              <a:rPr lang="en-US" sz="2400" dirty="0"/>
              <a:t> oleh </a:t>
            </a:r>
            <a:r>
              <a:rPr lang="en-US" sz="2400" dirty="0" err="1"/>
              <a:t>masyarakat</a:t>
            </a:r>
            <a:r>
              <a:rPr lang="en-US" sz="2400" dirty="0"/>
              <a:t> yang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kepentingannya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dirugikan</a:t>
            </a:r>
            <a:r>
              <a:rPr lang="en-US" sz="2400" dirty="0"/>
              <a:t>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46A30F7-4AEC-3642-ACA7-7A86DC1337A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Peradilan</a:t>
            </a:r>
            <a:r>
              <a:rPr lang="en-US" sz="2800" dirty="0"/>
              <a:t> Tata Usaha Negara </a:t>
            </a:r>
            <a:r>
              <a:rPr lang="en-US" sz="2800" dirty="0" err="1"/>
              <a:t>diberikan</a:t>
            </a:r>
            <a:r>
              <a:rPr lang="en-US" sz="2800" dirty="0"/>
              <a:t> </a:t>
            </a:r>
            <a:r>
              <a:rPr lang="en-US" sz="2800" dirty="0" err="1"/>
              <a:t>wewenang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memeriksa</a:t>
            </a:r>
            <a:r>
              <a:rPr lang="en-US" sz="2800" dirty="0"/>
              <a:t>, </a:t>
            </a:r>
            <a:r>
              <a:rPr lang="en-US" sz="2800" dirty="0" err="1"/>
              <a:t>memutus</a:t>
            </a:r>
            <a:r>
              <a:rPr lang="en-US" sz="2800" dirty="0"/>
              <a:t> dan </a:t>
            </a:r>
            <a:r>
              <a:rPr lang="en-US" sz="2800" dirty="0" err="1"/>
              <a:t>menyelesaikan</a:t>
            </a:r>
            <a:r>
              <a:rPr lang="en-US" sz="2800" dirty="0"/>
              <a:t> </a:t>
            </a:r>
            <a:r>
              <a:rPr lang="en-US" sz="2800" dirty="0" err="1"/>
              <a:t>sengketa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ruang</a:t>
            </a:r>
            <a:r>
              <a:rPr lang="en-US" sz="2800" dirty="0"/>
              <a:t> </a:t>
            </a:r>
            <a:r>
              <a:rPr lang="en-US" sz="2800" dirty="0" err="1"/>
              <a:t>lingkup</a:t>
            </a:r>
            <a:r>
              <a:rPr lang="en-US" sz="2800" dirty="0"/>
              <a:t> Tata Usaha Negara 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45434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3107-1B3B-5B44-CB6E-B0AD8222F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" y="284176"/>
            <a:ext cx="10461219" cy="1178864"/>
          </a:xfrm>
        </p:spPr>
        <p:txBody>
          <a:bodyPr/>
          <a:lstStyle/>
          <a:p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tata </a:t>
            </a:r>
            <a:r>
              <a:rPr lang="en-US" dirty="0" err="1"/>
              <a:t>usaha</a:t>
            </a:r>
            <a:r>
              <a:rPr lang="en-US" dirty="0"/>
              <a:t> negara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9F9AF-48BD-74C5-A14B-432ABC9DB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" y="2011680"/>
            <a:ext cx="11997690" cy="4663440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Mahkamah</a:t>
            </a:r>
            <a:r>
              <a:rPr lang="en-US" dirty="0"/>
              <a:t> Agung (MA),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kehakiman</a:t>
            </a:r>
            <a:r>
              <a:rPr lang="en-US" dirty="0"/>
              <a:t>, </a:t>
            </a:r>
            <a:r>
              <a:rPr lang="en-US" dirty="0" err="1"/>
              <a:t>berkedudukan</a:t>
            </a:r>
            <a:r>
              <a:rPr lang="en-US" dirty="0"/>
              <a:t> di Ibu Kota Negara </a:t>
            </a:r>
            <a:r>
              <a:rPr lang="en-US" dirty="0" err="1"/>
              <a:t>yaitu</a:t>
            </a:r>
            <a:r>
              <a:rPr lang="en-US" dirty="0"/>
              <a:t> Jakarta. </a:t>
            </a:r>
            <a:r>
              <a:rPr lang="en-US" dirty="0" err="1"/>
              <a:t>Mahkamah</a:t>
            </a:r>
            <a:r>
              <a:rPr lang="en-US" dirty="0"/>
              <a:t> Agung </a:t>
            </a:r>
            <a:r>
              <a:rPr lang="en-US" dirty="0" err="1"/>
              <a:t>bertugas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pada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kasasi</a:t>
            </a:r>
            <a:r>
              <a:rPr lang="en-US" dirty="0"/>
              <a:t>, yang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diputus</a:t>
            </a:r>
            <a:r>
              <a:rPr lang="en-US" dirty="0"/>
              <a:t> oleh </a:t>
            </a:r>
            <a:r>
              <a:rPr lang="en-US" dirty="0" err="1"/>
              <a:t>pengadilan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dibawahnya</a:t>
            </a:r>
            <a:r>
              <a:rPr lang="en-US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Pengadilan</a:t>
            </a:r>
            <a:r>
              <a:rPr lang="en-US" dirty="0"/>
              <a:t> Tinggi Tata Usaha Negara (PTTUN), </a:t>
            </a:r>
            <a:r>
              <a:rPr lang="en-US" dirty="0" err="1"/>
              <a:t>berdasarkan</a:t>
            </a:r>
            <a:r>
              <a:rPr lang="en-US" dirty="0"/>
              <a:t> Pasal 51 UU 5/1986, </a:t>
            </a:r>
            <a:r>
              <a:rPr lang="en-US" dirty="0" err="1"/>
              <a:t>wewenang</a:t>
            </a:r>
            <a:r>
              <a:rPr lang="en-US" dirty="0"/>
              <a:t> yang </a:t>
            </a:r>
            <a:r>
              <a:rPr lang="en-US" dirty="0" err="1"/>
              <a:t>dimilikinya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</a:t>
            </a:r>
          </a:p>
          <a:p>
            <a:pPr marL="1349375" indent="-457200" algn="just">
              <a:buFont typeface="+mj-lt"/>
              <a:buAutoNum type="alphaLcPeriod"/>
            </a:pPr>
            <a:r>
              <a:rPr lang="nn-NO" dirty="0"/>
              <a:t> Memeriksa dan memutus sengketa tata usaha negara di tingkat banding. </a:t>
            </a:r>
          </a:p>
          <a:p>
            <a:pPr marL="1349375" indent="-457200" algn="just">
              <a:buFont typeface="+mj-lt"/>
              <a:buAutoNum type="alphaLcPeriod"/>
            </a:pPr>
            <a:r>
              <a:rPr lang="en-US" dirty="0" err="1"/>
              <a:t>Memeriksa</a:t>
            </a:r>
            <a:r>
              <a:rPr lang="en-US" dirty="0"/>
              <a:t> dan </a:t>
            </a:r>
            <a:r>
              <a:rPr lang="en-US" dirty="0" err="1"/>
              <a:t>memutus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dan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mengadili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tata </a:t>
            </a:r>
            <a:r>
              <a:rPr lang="en-US" dirty="0" err="1"/>
              <a:t>usaha</a:t>
            </a:r>
            <a:r>
              <a:rPr lang="en-US" dirty="0"/>
              <a:t> negara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hukumny</a:t>
            </a:r>
            <a:endParaRPr lang="en-US" dirty="0"/>
          </a:p>
          <a:p>
            <a:pPr marL="1349375" indent="-457200" algn="just">
              <a:buFont typeface="+mj-lt"/>
              <a:buAutoNum type="alphaLcPeriod"/>
            </a:pPr>
            <a:r>
              <a:rPr lang="en-US" dirty="0" err="1"/>
              <a:t>Memeriksa</a:t>
            </a:r>
            <a:r>
              <a:rPr lang="en-US" dirty="0"/>
              <a:t>, </a:t>
            </a:r>
            <a:r>
              <a:rPr lang="en-US" dirty="0" err="1"/>
              <a:t>memutus</a:t>
            </a:r>
            <a:r>
              <a:rPr lang="en-US" dirty="0"/>
              <a:t> dan </a:t>
            </a:r>
            <a:r>
              <a:rPr lang="en-US" dirty="0" err="1"/>
              <a:t>menyelesaikan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tata </a:t>
            </a:r>
            <a:r>
              <a:rPr lang="en-US" dirty="0" err="1"/>
              <a:t>usaha</a:t>
            </a:r>
            <a:r>
              <a:rPr lang="en-US" dirty="0"/>
              <a:t> negara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48.)</a:t>
            </a:r>
          </a:p>
          <a:p>
            <a:pPr marL="1349375" indent="-457200" algn="just">
              <a:buFont typeface="+mj-lt"/>
              <a:buAutoNum type="alphaLcPeriod"/>
            </a:pP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tata </a:t>
            </a:r>
            <a:r>
              <a:rPr lang="en-US" dirty="0" err="1"/>
              <a:t>usaha</a:t>
            </a:r>
            <a:r>
              <a:rPr lang="en-US" dirty="0"/>
              <a:t> negara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3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kasasi</a:t>
            </a:r>
            <a:r>
              <a:rPr lang="en-US" dirty="0"/>
              <a:t>. 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/>
              <a:t> </a:t>
            </a:r>
            <a:r>
              <a:rPr lang="en-US" dirty="0" err="1"/>
              <a:t>Pegadilan</a:t>
            </a:r>
            <a:r>
              <a:rPr lang="en-US" dirty="0"/>
              <a:t> Tata Usaha Negara (PTUN), </a:t>
            </a:r>
            <a:r>
              <a:rPr lang="en-US" dirty="0" err="1"/>
              <a:t>bertugas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kehakiman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pencari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Tata Usaha Negara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bertugas</a:t>
            </a:r>
            <a:r>
              <a:rPr lang="en-US" dirty="0"/>
              <a:t> dan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, </a:t>
            </a:r>
            <a:r>
              <a:rPr lang="en-US" dirty="0" err="1"/>
              <a:t>memutus</a:t>
            </a:r>
            <a:r>
              <a:rPr lang="en-US" dirty="0"/>
              <a:t>, dan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Tata Usaha Negara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60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E780C-FC26-B2F0-DDE0-F73B7A2BB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KEWENANGAN PERADILAN TATA USAHA NEGARA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463AE-793F-59AA-9BAA-73E9E4677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" y="2011680"/>
            <a:ext cx="11750040" cy="4206240"/>
          </a:xfrm>
        </p:spPr>
        <p:txBody>
          <a:bodyPr>
            <a:normAutofit/>
          </a:bodyPr>
          <a:lstStyle/>
          <a:p>
            <a:r>
              <a:rPr lang="sv-SE" sz="3200" b="1" dirty="0"/>
              <a:t>Kewenangan Pengadilan Tata Usaha Negara (PTUN) </a:t>
            </a:r>
            <a:endParaRPr lang="sv-SE" sz="3200" dirty="0"/>
          </a:p>
          <a:p>
            <a:pPr marL="0" indent="0">
              <a:buNone/>
            </a:pPr>
            <a:r>
              <a:rPr lang="en-US" sz="3200" dirty="0" err="1"/>
              <a:t>Wewenang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pengadilan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menerima</a:t>
            </a:r>
            <a:r>
              <a:rPr lang="en-US" sz="3200" dirty="0"/>
              <a:t> </a:t>
            </a:r>
            <a:r>
              <a:rPr lang="en-US" sz="3200" dirty="0" err="1"/>
              <a:t>hingga</a:t>
            </a:r>
            <a:r>
              <a:rPr lang="en-US" sz="3200" dirty="0"/>
              <a:t> </a:t>
            </a:r>
            <a:r>
              <a:rPr lang="en-US" sz="3200" dirty="0" err="1"/>
              <a:t>menyelesaikan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perkara</a:t>
            </a:r>
            <a:r>
              <a:rPr lang="en-US" sz="3200" dirty="0"/>
              <a:t> yang </a:t>
            </a:r>
            <a:r>
              <a:rPr lang="en-US" sz="3200" dirty="0" err="1"/>
              <a:t>dimohonkan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diajukan</a:t>
            </a:r>
            <a:r>
              <a:rPr lang="en-US" sz="3200" dirty="0"/>
              <a:t> </a:t>
            </a:r>
            <a:r>
              <a:rPr lang="en-US" sz="3200" dirty="0" err="1"/>
              <a:t>terhadapnya</a:t>
            </a:r>
            <a:r>
              <a:rPr lang="en-US" sz="3200" dirty="0"/>
              <a:t> </a:t>
            </a:r>
            <a:r>
              <a:rPr lang="en-US" sz="3200" dirty="0" err="1"/>
              <a:t>dikenal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kompetensi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kewenangan</a:t>
            </a:r>
            <a:r>
              <a:rPr lang="en-US" sz="3200" dirty="0"/>
              <a:t> </a:t>
            </a:r>
            <a:r>
              <a:rPr lang="en-US" sz="3200" dirty="0" err="1"/>
              <a:t>mengadili</a:t>
            </a:r>
            <a:r>
              <a:rPr lang="en-US" sz="3200" dirty="0"/>
              <a:t>. </a:t>
            </a:r>
          </a:p>
          <a:p>
            <a:pPr marL="0" indent="0">
              <a:buNone/>
            </a:pPr>
            <a:r>
              <a:rPr lang="en-US" sz="3200" dirty="0" err="1"/>
              <a:t>Kompetensi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lembaga</a:t>
            </a:r>
            <a:r>
              <a:rPr lang="en-US" sz="3200" dirty="0"/>
              <a:t> </a:t>
            </a:r>
            <a:r>
              <a:rPr lang="en-US" sz="3200" dirty="0" err="1"/>
              <a:t>peradilan</a:t>
            </a:r>
            <a:r>
              <a:rPr lang="en-US" sz="3200" dirty="0"/>
              <a:t> </a:t>
            </a:r>
            <a:r>
              <a:rPr lang="en-US" sz="3200" dirty="0" err="1"/>
              <a:t>dibagi</a:t>
            </a:r>
            <a:r>
              <a:rPr lang="en-US" sz="3200" dirty="0"/>
              <a:t> </a:t>
            </a:r>
            <a:r>
              <a:rPr lang="en-US" sz="3200" dirty="0" err="1"/>
              <a:t>menjadi</a:t>
            </a:r>
            <a:r>
              <a:rPr lang="en-US" sz="3200" dirty="0"/>
              <a:t> dua </a:t>
            </a:r>
            <a:r>
              <a:rPr lang="en-US" sz="3200" dirty="0" err="1"/>
              <a:t>macam</a:t>
            </a:r>
            <a:r>
              <a:rPr lang="en-US" sz="3200" dirty="0"/>
              <a:t>, </a:t>
            </a:r>
            <a:r>
              <a:rPr lang="en-US" sz="3200" dirty="0" err="1"/>
              <a:t>yaitu</a:t>
            </a:r>
            <a:r>
              <a:rPr lang="en-US" sz="3200" dirty="0"/>
              <a:t> </a:t>
            </a:r>
            <a:r>
              <a:rPr lang="en-US" sz="3200" dirty="0" err="1"/>
              <a:t>kompetensi</a:t>
            </a:r>
            <a:r>
              <a:rPr lang="en-US" sz="3200" dirty="0"/>
              <a:t> </a:t>
            </a:r>
            <a:r>
              <a:rPr lang="en-US" sz="3200" dirty="0" err="1"/>
              <a:t>absolut</a:t>
            </a:r>
            <a:r>
              <a:rPr lang="en-US" sz="3200" dirty="0"/>
              <a:t> dan </a:t>
            </a:r>
            <a:r>
              <a:rPr lang="en-US" sz="3200" dirty="0" err="1"/>
              <a:t>kompetensi</a:t>
            </a:r>
            <a:r>
              <a:rPr lang="en-US" sz="3200" dirty="0"/>
              <a:t> </a:t>
            </a:r>
            <a:r>
              <a:rPr lang="en-US" sz="3200" dirty="0" err="1"/>
              <a:t>relatif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5312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9AB81-4A46-074B-ACBA-D079D1387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absolut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302FC-3D78-C6D6-706D-A5559CA65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2011680"/>
            <a:ext cx="11590020" cy="4206240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/>
              <a:t>Kompetensi</a:t>
            </a:r>
            <a:r>
              <a:rPr lang="en-US" sz="3200" dirty="0"/>
              <a:t> </a:t>
            </a:r>
            <a:r>
              <a:rPr lang="en-US" sz="3200" dirty="0" err="1"/>
              <a:t>absolut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kewenangan</a:t>
            </a:r>
            <a:r>
              <a:rPr lang="en-US" sz="3200" dirty="0"/>
              <a:t> </a:t>
            </a:r>
            <a:r>
              <a:rPr lang="en-US" sz="3200" dirty="0" err="1"/>
              <a:t>mengadili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peradilan</a:t>
            </a:r>
            <a:r>
              <a:rPr lang="en-US" sz="3200" dirty="0"/>
              <a:t> yang </a:t>
            </a:r>
            <a:r>
              <a:rPr lang="en-US" sz="3200" dirty="0" err="1"/>
              <a:t>berkaitan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peradilan</a:t>
            </a:r>
            <a:r>
              <a:rPr lang="en-US" sz="3200" dirty="0"/>
              <a:t> mana yang </a:t>
            </a:r>
            <a:r>
              <a:rPr lang="en-US" sz="3200" dirty="0" err="1"/>
              <a:t>berhak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berwenang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menerima</a:t>
            </a:r>
            <a:r>
              <a:rPr lang="en-US" sz="3200" dirty="0"/>
              <a:t> dan </a:t>
            </a:r>
            <a:r>
              <a:rPr lang="en-US" sz="3200" dirty="0" err="1"/>
              <a:t>menyelesaikan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perkara</a:t>
            </a:r>
            <a:r>
              <a:rPr lang="en-US" sz="3200" dirty="0"/>
              <a:t>, </a:t>
            </a:r>
            <a:r>
              <a:rPr lang="en-US" sz="3200" dirty="0" err="1"/>
              <a:t>apakah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perkara</a:t>
            </a:r>
            <a:r>
              <a:rPr lang="en-US" sz="3200" dirty="0"/>
              <a:t> </a:t>
            </a:r>
            <a:r>
              <a:rPr lang="en-US" sz="3200" dirty="0" err="1"/>
              <a:t>tersebut</a:t>
            </a:r>
            <a:r>
              <a:rPr lang="en-US" sz="3200" dirty="0"/>
              <a:t> </a:t>
            </a:r>
            <a:r>
              <a:rPr lang="en-US" sz="3200" dirty="0" err="1"/>
              <a:t>berada</a:t>
            </a:r>
            <a:r>
              <a:rPr lang="en-US" sz="3200" dirty="0"/>
              <a:t> di </a:t>
            </a:r>
            <a:r>
              <a:rPr lang="en-US" sz="3200" dirty="0" err="1"/>
              <a:t>lingkungan</a:t>
            </a:r>
            <a:r>
              <a:rPr lang="en-US" sz="3200" dirty="0"/>
              <a:t> </a:t>
            </a:r>
            <a:r>
              <a:rPr lang="en-US" sz="3200" dirty="0" err="1"/>
              <a:t>Peradilan</a:t>
            </a:r>
            <a:r>
              <a:rPr lang="en-US" sz="3200" dirty="0"/>
              <a:t> Umum, </a:t>
            </a:r>
            <a:r>
              <a:rPr lang="en-US" sz="3200" dirty="0" err="1"/>
              <a:t>Peradilan</a:t>
            </a:r>
            <a:r>
              <a:rPr lang="en-US" sz="3200" dirty="0"/>
              <a:t> Agama, </a:t>
            </a:r>
            <a:r>
              <a:rPr lang="en-US" sz="3200" dirty="0" err="1"/>
              <a:t>Peradilan</a:t>
            </a:r>
            <a:r>
              <a:rPr lang="en-US" sz="3200" dirty="0"/>
              <a:t> </a:t>
            </a:r>
            <a:r>
              <a:rPr lang="en-US" sz="3200" dirty="0" err="1"/>
              <a:t>Militer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Peradilan</a:t>
            </a:r>
            <a:r>
              <a:rPr lang="en-US" sz="3200" dirty="0"/>
              <a:t> Tata Usaha Negara. Maka </a:t>
            </a:r>
            <a:r>
              <a:rPr lang="en-US" sz="3200" dirty="0" err="1"/>
              <a:t>berdasarkan</a:t>
            </a:r>
            <a:r>
              <a:rPr lang="en-US" sz="3200" dirty="0"/>
              <a:t> </a:t>
            </a:r>
            <a:r>
              <a:rPr lang="en-US" sz="3200" dirty="0" err="1"/>
              <a:t>hal</a:t>
            </a:r>
            <a:r>
              <a:rPr lang="en-US" sz="3200" dirty="0"/>
              <a:t> </a:t>
            </a:r>
            <a:r>
              <a:rPr lang="en-US" sz="3200" dirty="0" err="1"/>
              <a:t>tersebut</a:t>
            </a:r>
            <a:r>
              <a:rPr lang="en-US" sz="3200" dirty="0"/>
              <a:t>,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disimpulkan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</a:t>
            </a:r>
            <a:r>
              <a:rPr lang="en-US" sz="3200" dirty="0" err="1"/>
              <a:t>kompetensi</a:t>
            </a:r>
            <a:r>
              <a:rPr lang="en-US" sz="3200" dirty="0"/>
              <a:t> </a:t>
            </a:r>
            <a:r>
              <a:rPr lang="en-US" sz="3200" dirty="0" err="1"/>
              <a:t>absolut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kewenangan</a:t>
            </a:r>
            <a:r>
              <a:rPr lang="en-US" sz="3200" dirty="0"/>
              <a:t> yang di </a:t>
            </a:r>
            <a:r>
              <a:rPr lang="en-US" sz="3200" dirty="0" err="1"/>
              <a:t>miliki</a:t>
            </a:r>
            <a:r>
              <a:rPr lang="en-US" sz="3200" dirty="0"/>
              <a:t> oleh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peradilan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mengadili</a:t>
            </a:r>
            <a:r>
              <a:rPr lang="en-US" sz="3200" dirty="0"/>
              <a:t> </a:t>
            </a:r>
            <a:r>
              <a:rPr lang="en-US" sz="3200" dirty="0" err="1"/>
              <a:t>perkara</a:t>
            </a:r>
            <a:r>
              <a:rPr lang="en-US" sz="3200" dirty="0"/>
              <a:t> </a:t>
            </a:r>
            <a:r>
              <a:rPr lang="en-US" sz="3200" dirty="0" err="1"/>
              <a:t>berdasarkan</a:t>
            </a:r>
            <a:r>
              <a:rPr lang="en-US" sz="3200" dirty="0"/>
              <a:t> </a:t>
            </a:r>
            <a:r>
              <a:rPr lang="en-US" sz="3200" dirty="0" err="1"/>
              <a:t>objek</a:t>
            </a:r>
            <a:r>
              <a:rPr lang="en-US" sz="3200" dirty="0"/>
              <a:t>, </a:t>
            </a:r>
            <a:r>
              <a:rPr lang="en-US" sz="3200" dirty="0" err="1"/>
              <a:t>materi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pokok</a:t>
            </a:r>
            <a:r>
              <a:rPr lang="en-US" sz="3200" dirty="0"/>
              <a:t> </a:t>
            </a:r>
            <a:r>
              <a:rPr lang="en-US" sz="3200" dirty="0" err="1"/>
              <a:t>sengketanya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67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9CE5A-58C7-C481-9B3E-1B9E90D9C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0" y="2011680"/>
            <a:ext cx="11464290" cy="420624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err="1"/>
              <a:t>Kewenangan</a:t>
            </a:r>
            <a:r>
              <a:rPr lang="en-US" sz="2800" dirty="0"/>
              <a:t> </a:t>
            </a:r>
            <a:r>
              <a:rPr lang="en-US" sz="2800" dirty="0" err="1"/>
              <a:t>absolut</a:t>
            </a:r>
            <a:r>
              <a:rPr lang="en-US" sz="2800" dirty="0"/>
              <a:t> </a:t>
            </a:r>
            <a:r>
              <a:rPr lang="en-US" sz="2800" dirty="0" err="1"/>
              <a:t>menurut</a:t>
            </a:r>
            <a:r>
              <a:rPr lang="en-US" sz="2800" dirty="0"/>
              <a:t> Yahya </a:t>
            </a:r>
            <a:r>
              <a:rPr lang="en-US" sz="2800" dirty="0" err="1"/>
              <a:t>Harahap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: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 err="1"/>
              <a:t>Didasarkan</a:t>
            </a:r>
            <a:r>
              <a:rPr lang="en-US" sz="2800" dirty="0"/>
              <a:t> pada </a:t>
            </a:r>
            <a:r>
              <a:rPr lang="en-US" sz="2800" dirty="0" err="1"/>
              <a:t>lingkungan</a:t>
            </a:r>
            <a:r>
              <a:rPr lang="en-US" sz="2800" dirty="0"/>
              <a:t> </a:t>
            </a:r>
            <a:r>
              <a:rPr lang="en-US" sz="2800" dirty="0" err="1"/>
              <a:t>kewenangan</a:t>
            </a:r>
            <a:r>
              <a:rPr lang="en-US" sz="2800" dirty="0"/>
              <a:t>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 err="1"/>
              <a:t>Tiap-tiap</a:t>
            </a:r>
            <a:r>
              <a:rPr lang="en-US" sz="2800" dirty="0"/>
              <a:t> </a:t>
            </a:r>
            <a:r>
              <a:rPr lang="en-US" sz="2800" dirty="0" err="1"/>
              <a:t>lingkungan</a:t>
            </a:r>
            <a:r>
              <a:rPr lang="en-US" sz="2800" dirty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wewenang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menggadili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perkara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i="1" dirty="0"/>
              <a:t>diversity jurisdiction. </a:t>
            </a:r>
            <a:endParaRPr lang="en-US" sz="28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 err="1"/>
              <a:t>Wewenang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menciptakan</a:t>
            </a:r>
            <a:r>
              <a:rPr lang="en-US" sz="2800" dirty="0"/>
              <a:t> </a:t>
            </a:r>
            <a:r>
              <a:rPr lang="en-US" sz="2800" dirty="0" err="1"/>
              <a:t>kewenangan</a:t>
            </a:r>
            <a:r>
              <a:rPr lang="en-US" sz="2800" dirty="0"/>
              <a:t> </a:t>
            </a:r>
            <a:r>
              <a:rPr lang="en-US" sz="2800" dirty="0" err="1"/>
              <a:t>absolut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yuridiksi</a:t>
            </a:r>
            <a:r>
              <a:rPr lang="en-US" sz="2800" dirty="0"/>
              <a:t> </a:t>
            </a:r>
            <a:r>
              <a:rPr lang="en-US" sz="2800" dirty="0" err="1"/>
              <a:t>absolut</a:t>
            </a:r>
            <a:r>
              <a:rPr lang="en-US" sz="2800" dirty="0"/>
              <a:t> pada masing-masing </a:t>
            </a:r>
            <a:r>
              <a:rPr lang="en-US" sz="2800" dirty="0" err="1"/>
              <a:t>peradilan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i="1" dirty="0"/>
              <a:t>subject matter of jurisdiction. </a:t>
            </a:r>
            <a:endParaRPr lang="en-US" sz="28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/>
              <a:t>Jadi, </a:t>
            </a:r>
            <a:r>
              <a:rPr lang="en-US" sz="2800" dirty="0" err="1"/>
              <a:t>tiap-tiap</a:t>
            </a:r>
            <a:r>
              <a:rPr lang="en-US" sz="2800" dirty="0"/>
              <a:t> </a:t>
            </a:r>
            <a:r>
              <a:rPr lang="en-US" sz="2800" dirty="0" err="1"/>
              <a:t>peradilan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berwenang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menerima</a:t>
            </a:r>
            <a:r>
              <a:rPr lang="en-US" sz="2800" dirty="0"/>
              <a:t> dan </a:t>
            </a:r>
            <a:r>
              <a:rPr lang="en-US" sz="2800" dirty="0" err="1"/>
              <a:t>menyelesaikan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kasus</a:t>
            </a:r>
            <a:r>
              <a:rPr lang="en-US" sz="2800" dirty="0"/>
              <a:t> yang </a:t>
            </a:r>
            <a:r>
              <a:rPr lang="en-US" sz="2800" dirty="0" err="1"/>
              <a:t>diberikan</a:t>
            </a:r>
            <a:r>
              <a:rPr lang="en-US" sz="2800" dirty="0"/>
              <a:t> </a:t>
            </a:r>
            <a:r>
              <a:rPr lang="en-US" sz="2800" dirty="0" err="1"/>
              <a:t>undang-undang</a:t>
            </a:r>
            <a:r>
              <a:rPr lang="en-US" sz="2800" dirty="0"/>
              <a:t> </a:t>
            </a:r>
            <a:r>
              <a:rPr lang="en-US" sz="2800" dirty="0" err="1"/>
              <a:t>kepadanya</a:t>
            </a:r>
            <a:r>
              <a:rPr lang="en-US" sz="2800" dirty="0"/>
              <a:t>. (M. Y. </a:t>
            </a:r>
            <a:r>
              <a:rPr lang="en-US" sz="2800" dirty="0" err="1"/>
              <a:t>Harahap</a:t>
            </a:r>
            <a:r>
              <a:rPr lang="en-US" sz="2800" dirty="0"/>
              <a:t>, 2005, </a:t>
            </a:r>
            <a:r>
              <a:rPr lang="en-US" sz="2800" dirty="0" err="1"/>
              <a:t>hlm</a:t>
            </a:r>
            <a:r>
              <a:rPr lang="en-US" sz="2800" dirty="0"/>
              <a:t>. 181).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73391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B1764-41F2-15AF-AF60-4534488FA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890" y="2011680"/>
            <a:ext cx="11578590" cy="4206240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/>
              <a:t>kewenangan</a:t>
            </a:r>
            <a:r>
              <a:rPr lang="en-US" sz="3200" dirty="0"/>
              <a:t> PTUN </a:t>
            </a:r>
            <a:r>
              <a:rPr lang="en-US" sz="3200" dirty="0" err="1"/>
              <a:t>sendiri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tegas</a:t>
            </a:r>
            <a:r>
              <a:rPr lang="en-US" sz="3200" dirty="0"/>
              <a:t> </a:t>
            </a:r>
            <a:r>
              <a:rPr lang="en-US" sz="3200" dirty="0" err="1"/>
              <a:t>telah</a:t>
            </a:r>
            <a:r>
              <a:rPr lang="en-US" sz="3200" dirty="0"/>
              <a:t> </a:t>
            </a:r>
            <a:r>
              <a:rPr lang="en-US" sz="3200" dirty="0" err="1"/>
              <a:t>diatur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Pasal 4 UU PTUN, </a:t>
            </a:r>
            <a:r>
              <a:rPr lang="en-US" sz="3200" dirty="0" err="1"/>
              <a:t>yaitu</a:t>
            </a:r>
            <a:r>
              <a:rPr lang="en-US" sz="3200" dirty="0"/>
              <a:t>: “Pelaku </a:t>
            </a:r>
            <a:r>
              <a:rPr lang="en-US" sz="3200" dirty="0" err="1"/>
              <a:t>kekuasaan</a:t>
            </a:r>
            <a:r>
              <a:rPr lang="en-US" sz="3200" dirty="0"/>
              <a:t> </a:t>
            </a:r>
            <a:r>
              <a:rPr lang="en-US" sz="3200" dirty="0" err="1"/>
              <a:t>kehakiman</a:t>
            </a:r>
            <a:r>
              <a:rPr lang="en-US" sz="3200" dirty="0"/>
              <a:t> </a:t>
            </a:r>
            <a:r>
              <a:rPr lang="en-US" sz="3200" dirty="0" err="1"/>
              <a:t>bagi</a:t>
            </a:r>
            <a:r>
              <a:rPr lang="en-US" sz="3200" dirty="0"/>
              <a:t> rakyat </a:t>
            </a:r>
            <a:r>
              <a:rPr lang="en-US" sz="3200" dirty="0" err="1"/>
              <a:t>pencari</a:t>
            </a:r>
            <a:r>
              <a:rPr lang="en-US" sz="3200" dirty="0"/>
              <a:t> </a:t>
            </a:r>
            <a:r>
              <a:rPr lang="en-US" sz="3200" dirty="0" err="1"/>
              <a:t>keadilan</a:t>
            </a:r>
            <a:r>
              <a:rPr lang="en-US" sz="3200" dirty="0"/>
              <a:t> </a:t>
            </a:r>
            <a:r>
              <a:rPr lang="en-US" sz="3200" dirty="0" err="1"/>
              <a:t>terhadap</a:t>
            </a:r>
            <a:r>
              <a:rPr lang="en-US" sz="3200" dirty="0"/>
              <a:t> </a:t>
            </a:r>
            <a:r>
              <a:rPr lang="en-US" sz="3200" dirty="0" err="1"/>
              <a:t>sengketa</a:t>
            </a:r>
            <a:r>
              <a:rPr lang="en-US" sz="3200" dirty="0"/>
              <a:t> TUN”. Oleh </a:t>
            </a:r>
            <a:r>
              <a:rPr lang="en-US" sz="3200" dirty="0" err="1"/>
              <a:t>karena</a:t>
            </a:r>
            <a:r>
              <a:rPr lang="en-US" sz="3200" dirty="0"/>
              <a:t> </a:t>
            </a:r>
            <a:r>
              <a:rPr lang="en-US" sz="3200" dirty="0" err="1"/>
              <a:t>itu</a:t>
            </a:r>
            <a:r>
              <a:rPr lang="en-US" sz="3200" dirty="0"/>
              <a:t>, </a:t>
            </a:r>
            <a:r>
              <a:rPr lang="en-US" sz="3200" dirty="0" err="1"/>
              <a:t>kompetensi</a:t>
            </a:r>
            <a:r>
              <a:rPr lang="en-US" sz="3200" dirty="0"/>
              <a:t> </a:t>
            </a:r>
            <a:r>
              <a:rPr lang="en-US" sz="3200" dirty="0" err="1"/>
              <a:t>absolut</a:t>
            </a:r>
            <a:r>
              <a:rPr lang="en-US" sz="3200" dirty="0"/>
              <a:t> PTUN </a:t>
            </a:r>
            <a:r>
              <a:rPr lang="en-US" sz="3200" dirty="0" err="1"/>
              <a:t>hanya</a:t>
            </a:r>
            <a:r>
              <a:rPr lang="en-US" sz="3200" dirty="0"/>
              <a:t> pada </a:t>
            </a:r>
            <a:r>
              <a:rPr lang="en-US" sz="3200" dirty="0" err="1"/>
              <a:t>penyelesaian</a:t>
            </a:r>
            <a:r>
              <a:rPr lang="en-US" sz="3200" dirty="0"/>
              <a:t> </a:t>
            </a:r>
            <a:r>
              <a:rPr lang="en-US" sz="3200" dirty="0" err="1"/>
              <a:t>sengketa</a:t>
            </a:r>
            <a:r>
              <a:rPr lang="en-US" sz="3200" dirty="0"/>
              <a:t> TUN, </a:t>
            </a:r>
            <a:r>
              <a:rPr lang="en-US" sz="3200" dirty="0" err="1"/>
              <a:t>kecuali</a:t>
            </a:r>
            <a:r>
              <a:rPr lang="en-US" sz="3200" dirty="0"/>
              <a:t> </a:t>
            </a:r>
            <a:r>
              <a:rPr lang="en-US" sz="3200" dirty="0" err="1"/>
              <a:t>sengketa</a:t>
            </a:r>
            <a:r>
              <a:rPr lang="en-US" sz="3200" dirty="0"/>
              <a:t> Tata Usaha di </a:t>
            </a:r>
            <a:r>
              <a:rPr lang="en-US" sz="3200" dirty="0" err="1"/>
              <a:t>lingkungan</a:t>
            </a:r>
            <a:r>
              <a:rPr lang="en-US" sz="3200" dirty="0"/>
              <a:t> TNI dan </a:t>
            </a:r>
            <a:r>
              <a:rPr lang="en-US" sz="3200" dirty="0" err="1"/>
              <a:t>sengketa</a:t>
            </a:r>
            <a:r>
              <a:rPr lang="en-US" sz="3200" dirty="0"/>
              <a:t> TUN </a:t>
            </a:r>
            <a:r>
              <a:rPr lang="en-US" sz="3200" dirty="0" err="1"/>
              <a:t>lainnya</a:t>
            </a:r>
            <a:r>
              <a:rPr lang="en-US" sz="3200" dirty="0"/>
              <a:t> yang </a:t>
            </a:r>
            <a:r>
              <a:rPr lang="en-US" sz="3200" dirty="0" err="1"/>
              <a:t>menurut</a:t>
            </a:r>
            <a:r>
              <a:rPr lang="en-US" sz="3200" dirty="0"/>
              <a:t> UU PTUN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menjadi</a:t>
            </a:r>
            <a:r>
              <a:rPr lang="en-US" sz="3200" dirty="0"/>
              <a:t> </a:t>
            </a:r>
            <a:r>
              <a:rPr lang="en-US" sz="3200" dirty="0" err="1"/>
              <a:t>wewenang</a:t>
            </a:r>
            <a:r>
              <a:rPr lang="en-US" sz="3200" dirty="0"/>
              <a:t> </a:t>
            </a:r>
            <a:r>
              <a:rPr lang="en-US" sz="3200" dirty="0" err="1"/>
              <a:t>peradilan</a:t>
            </a:r>
            <a:r>
              <a:rPr lang="en-US" sz="3200" dirty="0"/>
              <a:t> TUN </a:t>
            </a:r>
          </a:p>
        </p:txBody>
      </p:sp>
    </p:spTree>
    <p:extLst>
      <p:ext uri="{BB962C8B-B14F-4D97-AF65-F5344CB8AC3E}">
        <p14:creationId xmlns:p14="http://schemas.microsoft.com/office/powerpoint/2010/main" val="1919789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F0B10-7778-609D-8E7D-0D85CDE28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relatif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19B1F-C9C4-528B-5B8A-6C084E37E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0" y="2011680"/>
            <a:ext cx="11555730" cy="420624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/>
              <a:t>Kompetensi</a:t>
            </a:r>
            <a:r>
              <a:rPr lang="en-US" sz="2800" dirty="0"/>
              <a:t> </a:t>
            </a:r>
            <a:r>
              <a:rPr lang="en-US" sz="2800" dirty="0" err="1"/>
              <a:t>relatif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badan </a:t>
            </a:r>
            <a:r>
              <a:rPr lang="en-US" sz="2800" dirty="0" err="1"/>
              <a:t>peradilan</a:t>
            </a:r>
            <a:r>
              <a:rPr lang="en-US" sz="2800" dirty="0"/>
              <a:t> </a:t>
            </a:r>
            <a:r>
              <a:rPr lang="en-US" sz="2800" dirty="0" err="1"/>
              <a:t>berkaitan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kewenagan</a:t>
            </a:r>
            <a:r>
              <a:rPr lang="en-US" sz="2800" dirty="0"/>
              <a:t> </a:t>
            </a:r>
            <a:r>
              <a:rPr lang="en-US" sz="2800" dirty="0" err="1"/>
              <a:t>peradilan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mengadili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perkara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batas 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yang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kewenangannya</a:t>
            </a:r>
            <a:r>
              <a:rPr lang="en-US" sz="2800" dirty="0"/>
              <a:t>. </a:t>
            </a:r>
            <a:r>
              <a:rPr lang="en-US" sz="2800" dirty="0" err="1"/>
              <a:t>Suatu</a:t>
            </a:r>
            <a:r>
              <a:rPr lang="en-US" sz="2800" dirty="0"/>
              <a:t> badan </a:t>
            </a:r>
            <a:r>
              <a:rPr lang="en-US" sz="2800" dirty="0" err="1"/>
              <a:t>peradilan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dinyatakan</a:t>
            </a:r>
            <a:r>
              <a:rPr lang="en-US" sz="2800" dirty="0"/>
              <a:t> </a:t>
            </a:r>
            <a:r>
              <a:rPr lang="en-US" sz="2800" dirty="0" err="1"/>
              <a:t>berwenang</a:t>
            </a:r>
            <a:r>
              <a:rPr lang="en-US" sz="2800" dirty="0"/>
              <a:t> </a:t>
            </a:r>
            <a:r>
              <a:rPr lang="en-US" sz="2800" dirty="0" err="1"/>
              <a:t>mengadili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perkara</a:t>
            </a:r>
            <a:r>
              <a:rPr lang="en-US" sz="2800" dirty="0"/>
              <a:t> </a:t>
            </a:r>
            <a:r>
              <a:rPr lang="en-US" sz="2800" dirty="0" err="1"/>
              <a:t>apabila</a:t>
            </a:r>
            <a:r>
              <a:rPr lang="en-US" sz="2800" dirty="0"/>
              <a:t> salah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yang </a:t>
            </a:r>
            <a:r>
              <a:rPr lang="en-US" sz="2800" dirty="0" err="1"/>
              <a:t>berperkara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penggugat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tergugat</a:t>
            </a:r>
            <a:r>
              <a:rPr lang="en-US" sz="2800" dirty="0"/>
              <a:t> </a:t>
            </a:r>
            <a:r>
              <a:rPr lang="en-US" sz="2800" dirty="0" err="1"/>
              <a:t>berada</a:t>
            </a:r>
            <a:r>
              <a:rPr lang="en-US" sz="2800" dirty="0"/>
              <a:t> di </a:t>
            </a:r>
            <a:r>
              <a:rPr lang="en-US" sz="2800" dirty="0" err="1"/>
              <a:t>ruang</a:t>
            </a:r>
            <a:r>
              <a:rPr lang="en-US" sz="2800" dirty="0"/>
              <a:t> </a:t>
            </a:r>
            <a:r>
              <a:rPr lang="en-US" sz="2800" dirty="0" err="1"/>
              <a:t>lingkup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wilayah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peradilan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. </a:t>
            </a:r>
          </a:p>
          <a:p>
            <a:pPr algn="just"/>
            <a:r>
              <a:rPr lang="en-US" sz="2800" i="1" dirty="0" err="1">
                <a:solidFill>
                  <a:srgbClr val="FF0000"/>
                </a:solidFill>
              </a:rPr>
              <a:t>Kompetensi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relatif</a:t>
            </a:r>
            <a:r>
              <a:rPr lang="en-US" sz="2800" i="1" dirty="0">
                <a:solidFill>
                  <a:srgbClr val="FF0000"/>
                </a:solidFill>
              </a:rPr>
              <a:t> PTUN </a:t>
            </a:r>
            <a:r>
              <a:rPr lang="en-US" sz="2800" i="1" dirty="0" err="1">
                <a:solidFill>
                  <a:srgbClr val="FF0000"/>
                </a:solidFill>
              </a:rPr>
              <a:t>diatur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dalam</a:t>
            </a:r>
            <a:r>
              <a:rPr lang="en-US" sz="2800" i="1" dirty="0">
                <a:solidFill>
                  <a:srgbClr val="FF0000"/>
                </a:solidFill>
              </a:rPr>
              <a:t> Pasal 6 UU 9/2004, yang </a:t>
            </a:r>
            <a:r>
              <a:rPr lang="en-US" sz="2800" i="1" dirty="0" err="1">
                <a:solidFill>
                  <a:srgbClr val="FF0000"/>
                </a:solidFill>
              </a:rPr>
              <a:t>menyatakan</a:t>
            </a:r>
            <a:r>
              <a:rPr lang="en-US" sz="2800" i="1" dirty="0">
                <a:solidFill>
                  <a:srgbClr val="FF0000"/>
                </a:solidFill>
              </a:rPr>
              <a:t>: “(a) PTUN </a:t>
            </a:r>
            <a:r>
              <a:rPr lang="en-US" sz="2800" i="1" dirty="0" err="1">
                <a:solidFill>
                  <a:srgbClr val="FF0000"/>
                </a:solidFill>
              </a:rPr>
              <a:t>berkedudukan</a:t>
            </a:r>
            <a:r>
              <a:rPr lang="en-US" sz="2800" i="1" dirty="0">
                <a:solidFill>
                  <a:srgbClr val="FF0000"/>
                </a:solidFill>
              </a:rPr>
              <a:t> di </a:t>
            </a:r>
            <a:r>
              <a:rPr lang="en-US" sz="2800" i="1" dirty="0" err="1">
                <a:solidFill>
                  <a:srgbClr val="FF0000"/>
                </a:solidFill>
              </a:rPr>
              <a:t>ibukota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kabupaten</a:t>
            </a:r>
            <a:r>
              <a:rPr lang="en-US" sz="2800" i="1" dirty="0">
                <a:solidFill>
                  <a:srgbClr val="FF0000"/>
                </a:solidFill>
              </a:rPr>
              <a:t>/</a:t>
            </a:r>
            <a:r>
              <a:rPr lang="en-US" sz="2800" i="1" dirty="0" err="1">
                <a:solidFill>
                  <a:srgbClr val="FF0000"/>
                </a:solidFill>
              </a:rPr>
              <a:t>kota</a:t>
            </a:r>
            <a:r>
              <a:rPr lang="en-US" sz="2800" i="1" dirty="0">
                <a:solidFill>
                  <a:srgbClr val="FF0000"/>
                </a:solidFill>
              </a:rPr>
              <a:t>, dan </a:t>
            </a:r>
            <a:r>
              <a:rPr lang="en-US" sz="2800" i="1" dirty="0" err="1">
                <a:solidFill>
                  <a:srgbClr val="FF0000"/>
                </a:solidFill>
              </a:rPr>
              <a:t>daerah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hukumnya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meliputi</a:t>
            </a:r>
            <a:r>
              <a:rPr lang="en-US" sz="2800" i="1" dirty="0">
                <a:solidFill>
                  <a:srgbClr val="FF0000"/>
                </a:solidFill>
              </a:rPr>
              <a:t> wilayah </a:t>
            </a:r>
            <a:r>
              <a:rPr lang="en-US" sz="2800" i="1" dirty="0" err="1">
                <a:solidFill>
                  <a:srgbClr val="FF0000"/>
                </a:solidFill>
              </a:rPr>
              <a:t>kabupaten</a:t>
            </a:r>
            <a:r>
              <a:rPr lang="en-US" sz="2800" i="1" dirty="0">
                <a:solidFill>
                  <a:srgbClr val="FF0000"/>
                </a:solidFill>
              </a:rPr>
              <a:t>/</a:t>
            </a:r>
            <a:r>
              <a:rPr lang="en-US" sz="2800" i="1" dirty="0" err="1">
                <a:solidFill>
                  <a:srgbClr val="FF0000"/>
                </a:solidFill>
              </a:rPr>
              <a:t>kota</a:t>
            </a:r>
            <a:r>
              <a:rPr lang="en-US" sz="2800" i="1" dirty="0">
                <a:solidFill>
                  <a:srgbClr val="FF0000"/>
                </a:solidFill>
              </a:rPr>
              <a:t>; (b) PTTUN </a:t>
            </a:r>
            <a:r>
              <a:rPr lang="en-US" sz="2800" i="1" dirty="0" err="1">
                <a:solidFill>
                  <a:srgbClr val="FF0000"/>
                </a:solidFill>
              </a:rPr>
              <a:t>berkedudukan</a:t>
            </a:r>
            <a:r>
              <a:rPr lang="en-US" sz="2800" i="1" dirty="0">
                <a:solidFill>
                  <a:srgbClr val="FF0000"/>
                </a:solidFill>
              </a:rPr>
              <a:t> di </a:t>
            </a:r>
            <a:r>
              <a:rPr lang="en-US" sz="2800" i="1" dirty="0" err="1">
                <a:solidFill>
                  <a:srgbClr val="FF0000"/>
                </a:solidFill>
              </a:rPr>
              <a:t>ibukota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provinsi</a:t>
            </a:r>
            <a:r>
              <a:rPr lang="en-US" sz="2800" i="1" dirty="0">
                <a:solidFill>
                  <a:srgbClr val="FF0000"/>
                </a:solidFill>
              </a:rPr>
              <a:t>, dan </a:t>
            </a:r>
            <a:r>
              <a:rPr lang="en-US" sz="2800" i="1" dirty="0" err="1">
                <a:solidFill>
                  <a:srgbClr val="FF0000"/>
                </a:solidFill>
              </a:rPr>
              <a:t>daerah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hukumnya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meliputi</a:t>
            </a:r>
            <a:r>
              <a:rPr lang="en-US" sz="2800" i="1" dirty="0">
                <a:solidFill>
                  <a:srgbClr val="FF0000"/>
                </a:solidFill>
              </a:rPr>
              <a:t> wilayah </a:t>
            </a:r>
            <a:r>
              <a:rPr lang="en-US" sz="2800" i="1" dirty="0" err="1">
                <a:solidFill>
                  <a:srgbClr val="FF0000"/>
                </a:solidFill>
              </a:rPr>
              <a:t>provinsi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17727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tint val="99000"/>
                <a:shade val="96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C3935CB6-B0E3-44A7-AB37-996D901F73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149</TotalTime>
  <Words>1722</Words>
  <Application>Microsoft Office PowerPoint</Application>
  <PresentationFormat>Widescreen</PresentationFormat>
  <Paragraphs>74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Agency FB</vt:lpstr>
      <vt:lpstr>Arial</vt:lpstr>
      <vt:lpstr>Corbel</vt:lpstr>
      <vt:lpstr>Wingdings</vt:lpstr>
      <vt:lpstr>Banded</vt:lpstr>
      <vt:lpstr>Subjek dan objek sengketa ptun</vt:lpstr>
      <vt:lpstr>PENDAHULUAN</vt:lpstr>
      <vt:lpstr>PowerPoint Presentation</vt:lpstr>
      <vt:lpstr>Tingkatan peradilan tata usaha negara</vt:lpstr>
      <vt:lpstr>KEWENANGAN PERADILAN TATA USAHA NEGARA</vt:lpstr>
      <vt:lpstr>Kompetensi absolut</vt:lpstr>
      <vt:lpstr>PowerPoint Presentation</vt:lpstr>
      <vt:lpstr>PowerPoint Presentation</vt:lpstr>
      <vt:lpstr>Kewenangan relatif</vt:lpstr>
      <vt:lpstr>PowerPoint Presentation</vt:lpstr>
      <vt:lpstr>PowerPoint Presentation</vt:lpstr>
      <vt:lpstr>PowerPoint Presentation</vt:lpstr>
      <vt:lpstr>Subjek dan Objek Sengketa di Pengadilan Tata Usaha Negara (PTUN)   </vt:lpstr>
      <vt:lpstr>PowerPoint Presentation</vt:lpstr>
      <vt:lpstr>Pihak dalam perkara tun</vt:lpstr>
      <vt:lpstr>PowerPoint Presentation</vt:lpstr>
      <vt:lpstr>PowerPoint Presentation</vt:lpstr>
      <vt:lpstr>Objek sengketa tun</vt:lpstr>
      <vt:lpstr>PowerPoint Presentation</vt:lpstr>
      <vt:lpstr>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N6N0CV166416259</dc:creator>
  <cp:lastModifiedBy>ASUS N6N0CV166416259</cp:lastModifiedBy>
  <cp:revision>1</cp:revision>
  <dcterms:created xsi:type="dcterms:W3CDTF">2025-10-13T03:27:58Z</dcterms:created>
  <dcterms:modified xsi:type="dcterms:W3CDTF">2025-10-13T05:57:31Z</dcterms:modified>
</cp:coreProperties>
</file>