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8"/>
  </p:notesMasterIdLst>
  <p:handoutMasterIdLst>
    <p:handoutMasterId r:id="rId19"/>
  </p:handoutMasterIdLst>
  <p:sldIdLst>
    <p:sldId id="258" r:id="rId5"/>
    <p:sldId id="284" r:id="rId6"/>
    <p:sldId id="261" r:id="rId7"/>
    <p:sldId id="286" r:id="rId8"/>
    <p:sldId id="262" r:id="rId9"/>
    <p:sldId id="263" r:id="rId10"/>
    <p:sldId id="264" r:id="rId11"/>
    <p:sldId id="266" r:id="rId12"/>
    <p:sldId id="270" r:id="rId13"/>
    <p:sldId id="274" r:id="rId14"/>
    <p:sldId id="278" r:id="rId15"/>
    <p:sldId id="291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9B02A2-F13D-45F6-B9ED-7E016DDA9401}" v="19" dt="2025-11-11T08:40:16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39" autoAdjust="0"/>
  </p:normalViewPr>
  <p:slideViewPr>
    <p:cSldViewPr snapToGrid="0">
      <p:cViewPr varScale="1">
        <p:scale>
          <a:sx n="56" d="100"/>
          <a:sy n="56" d="100"/>
        </p:scale>
        <p:origin x="2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3403" y="3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US N6N0CV166416259" userId="9182d95b41217a62" providerId="LiveId" clId="{AA151226-94B1-4DAE-9086-F4F4A316AD29}"/>
    <pc:docChg chg="undo custSel addSld delSld modSld">
      <pc:chgData name="ASUS N6N0CV166416259" userId="9182d95b41217a62" providerId="LiveId" clId="{AA151226-94B1-4DAE-9086-F4F4A316AD29}" dt="2025-11-11T08:40:32.311" v="296" actId="478"/>
      <pc:docMkLst>
        <pc:docMk/>
      </pc:docMkLst>
      <pc:sldChg chg="modSp mod">
        <pc:chgData name="ASUS N6N0CV166416259" userId="9182d95b41217a62" providerId="LiveId" clId="{AA151226-94B1-4DAE-9086-F4F4A316AD29}" dt="2025-11-11T08:32:06.280" v="9" actId="403"/>
        <pc:sldMkLst>
          <pc:docMk/>
          <pc:sldMk cId="1807676731" sldId="262"/>
        </pc:sldMkLst>
        <pc:spChg chg="mod">
          <ac:chgData name="ASUS N6N0CV166416259" userId="9182d95b41217a62" providerId="LiveId" clId="{AA151226-94B1-4DAE-9086-F4F4A316AD29}" dt="2025-11-11T08:31:27.066" v="4" actId="404"/>
          <ac:spMkLst>
            <pc:docMk/>
            <pc:sldMk cId="1807676731" sldId="262"/>
            <ac:spMk id="6" creationId="{8146B020-2B12-4533-AB98-A078339B314A}"/>
          </ac:spMkLst>
        </pc:spChg>
        <pc:spChg chg="mod">
          <ac:chgData name="ASUS N6N0CV166416259" userId="9182d95b41217a62" providerId="LiveId" clId="{AA151226-94B1-4DAE-9086-F4F4A316AD29}" dt="2025-11-11T08:32:06.280" v="9" actId="403"/>
          <ac:spMkLst>
            <pc:docMk/>
            <pc:sldMk cId="1807676731" sldId="262"/>
            <ac:spMk id="7" creationId="{F3D22D53-586E-4F80-B549-03B4A942D854}"/>
          </ac:spMkLst>
        </pc:spChg>
      </pc:sldChg>
      <pc:sldChg chg="addSp delSp modSp mod modClrScheme delDesignElem chgLayout">
        <pc:chgData name="ASUS N6N0CV166416259" userId="9182d95b41217a62" providerId="LiveId" clId="{AA151226-94B1-4DAE-9086-F4F4A316AD29}" dt="2025-11-11T08:32:38.739" v="49" actId="20577"/>
        <pc:sldMkLst>
          <pc:docMk/>
          <pc:sldMk cId="893224875" sldId="263"/>
        </pc:sldMkLst>
        <pc:spChg chg="add del mod">
          <ac:chgData name="ASUS N6N0CV166416259" userId="9182d95b41217a62" providerId="LiveId" clId="{AA151226-94B1-4DAE-9086-F4F4A316AD29}" dt="2025-11-11T08:32:16.692" v="11" actId="700"/>
          <ac:spMkLst>
            <pc:docMk/>
            <pc:sldMk cId="893224875" sldId="263"/>
            <ac:spMk id="3" creationId="{8D4A622A-D922-B1E5-9E6C-DDC4991E94F2}"/>
          </ac:spMkLst>
        </pc:spChg>
        <pc:spChg chg="mod ord">
          <ac:chgData name="ASUS N6N0CV166416259" userId="9182d95b41217a62" providerId="LiveId" clId="{AA151226-94B1-4DAE-9086-F4F4A316AD29}" dt="2025-11-11T08:32:38.739" v="49" actId="20577"/>
          <ac:spMkLst>
            <pc:docMk/>
            <pc:sldMk cId="893224875" sldId="263"/>
            <ac:spMk id="6" creationId="{8146B020-2B12-4533-AB98-A078339B314A}"/>
          </ac:spMkLst>
        </pc:spChg>
        <pc:spChg chg="mod ord">
          <ac:chgData name="ASUS N6N0CV166416259" userId="9182d95b41217a62" providerId="LiveId" clId="{AA151226-94B1-4DAE-9086-F4F4A316AD29}" dt="2025-11-11T08:32:26.220" v="15" actId="12"/>
          <ac:spMkLst>
            <pc:docMk/>
            <pc:sldMk cId="893224875" sldId="263"/>
            <ac:spMk id="7" creationId="{F3D22D53-586E-4F80-B549-03B4A942D854}"/>
          </ac:spMkLst>
        </pc:spChg>
        <pc:spChg chg="del">
          <ac:chgData name="ASUS N6N0CV166416259" userId="9182d95b41217a62" providerId="LiveId" clId="{AA151226-94B1-4DAE-9086-F4F4A316AD29}" dt="2025-11-11T08:32:16.692" v="11" actId="700"/>
          <ac:spMkLst>
            <pc:docMk/>
            <pc:sldMk cId="893224875" sldId="263"/>
            <ac:spMk id="25" creationId="{416A0E3C-60E6-4F39-BC55-5F7C224E1F7C}"/>
          </ac:spMkLst>
        </pc:spChg>
        <pc:spChg chg="del">
          <ac:chgData name="ASUS N6N0CV166416259" userId="9182d95b41217a62" providerId="LiveId" clId="{AA151226-94B1-4DAE-9086-F4F4A316AD29}" dt="2025-11-11T08:32:16.692" v="11" actId="700"/>
          <ac:spMkLst>
            <pc:docMk/>
            <pc:sldMk cId="893224875" sldId="263"/>
            <ac:spMk id="29" creationId="{990D0034-F768-41E7-85D4-F38C4DE85770}"/>
          </ac:spMkLst>
        </pc:spChg>
        <pc:picChg chg="del">
          <ac:chgData name="ASUS N6N0CV166416259" userId="9182d95b41217a62" providerId="LiveId" clId="{AA151226-94B1-4DAE-9086-F4F4A316AD29}" dt="2025-11-11T08:32:12.221" v="10" actId="478"/>
          <ac:picMkLst>
            <pc:docMk/>
            <pc:sldMk cId="893224875" sldId="263"/>
            <ac:picMk id="9" creationId="{8CFBDF6E-78AD-4FBA-9B07-1F98608A8B28}"/>
          </ac:picMkLst>
        </pc:picChg>
        <pc:cxnChg chg="del">
          <ac:chgData name="ASUS N6N0CV166416259" userId="9182d95b41217a62" providerId="LiveId" clId="{AA151226-94B1-4DAE-9086-F4F4A316AD29}" dt="2025-11-11T08:32:16.692" v="11" actId="700"/>
          <ac:cxnSpMkLst>
            <pc:docMk/>
            <pc:sldMk cId="893224875" sldId="263"/>
            <ac:cxnSpMk id="27" creationId="{C5025DAC-8B93-4160-B017-3A274A5828C0}"/>
          </ac:cxnSpMkLst>
        </pc:cxnChg>
        <pc:cxnChg chg="del">
          <ac:chgData name="ASUS N6N0CV166416259" userId="9182d95b41217a62" providerId="LiveId" clId="{AA151226-94B1-4DAE-9086-F4F4A316AD29}" dt="2025-11-11T08:32:16.692" v="11" actId="700"/>
          <ac:cxnSpMkLst>
            <pc:docMk/>
            <pc:sldMk cId="893224875" sldId="263"/>
            <ac:cxnSpMk id="31" creationId="{5A0A5CF6-407C-4691-8122-49DF69D0020D}"/>
          </ac:cxnSpMkLst>
        </pc:cxnChg>
      </pc:sldChg>
      <pc:sldChg chg="modSp mod">
        <pc:chgData name="ASUS N6N0CV166416259" userId="9182d95b41217a62" providerId="LiveId" clId="{AA151226-94B1-4DAE-9086-F4F4A316AD29}" dt="2025-11-11T08:33:37.092" v="66" actId="14100"/>
        <pc:sldMkLst>
          <pc:docMk/>
          <pc:sldMk cId="2596897703" sldId="264"/>
        </pc:sldMkLst>
        <pc:spChg chg="mod">
          <ac:chgData name="ASUS N6N0CV166416259" userId="9182d95b41217a62" providerId="LiveId" clId="{AA151226-94B1-4DAE-9086-F4F4A316AD29}" dt="2025-11-11T08:33:12.471" v="60" actId="122"/>
          <ac:spMkLst>
            <pc:docMk/>
            <pc:sldMk cId="2596897703" sldId="264"/>
            <ac:spMk id="7" creationId="{36DB04AA-2B2C-4162-AD6D-1FF802682C3D}"/>
          </ac:spMkLst>
        </pc:spChg>
        <pc:spChg chg="mod">
          <ac:chgData name="ASUS N6N0CV166416259" userId="9182d95b41217a62" providerId="LiveId" clId="{AA151226-94B1-4DAE-9086-F4F4A316AD29}" dt="2025-11-11T08:33:37.092" v="66" actId="14100"/>
          <ac:spMkLst>
            <pc:docMk/>
            <pc:sldMk cId="2596897703" sldId="264"/>
            <ac:spMk id="8" creationId="{6CCBAAA8-DE36-46A7-8728-72C3486FDBF0}"/>
          </ac:spMkLst>
        </pc:spChg>
      </pc:sldChg>
      <pc:sldChg chg="addSp delSp modSp mod">
        <pc:chgData name="ASUS N6N0CV166416259" userId="9182d95b41217a62" providerId="LiveId" clId="{AA151226-94B1-4DAE-9086-F4F4A316AD29}" dt="2025-11-11T08:36:27.508" v="142" actId="14100"/>
        <pc:sldMkLst>
          <pc:docMk/>
          <pc:sldMk cId="2225727983" sldId="266"/>
        </pc:sldMkLst>
        <pc:spChg chg="add del mod">
          <ac:chgData name="ASUS N6N0CV166416259" userId="9182d95b41217a62" providerId="LiveId" clId="{AA151226-94B1-4DAE-9086-F4F4A316AD29}" dt="2025-11-11T08:35:33.845" v="85" actId="931"/>
          <ac:spMkLst>
            <pc:docMk/>
            <pc:sldMk cId="2225727983" sldId="266"/>
            <ac:spMk id="3" creationId="{7B480AB1-DEAC-EC9F-292B-6B17C169A840}"/>
          </ac:spMkLst>
        </pc:spChg>
        <pc:spChg chg="mod">
          <ac:chgData name="ASUS N6N0CV166416259" userId="9182d95b41217a62" providerId="LiveId" clId="{AA151226-94B1-4DAE-9086-F4F4A316AD29}" dt="2025-11-11T08:36:27.508" v="142" actId="14100"/>
          <ac:spMkLst>
            <pc:docMk/>
            <pc:sldMk cId="2225727983" sldId="266"/>
            <ac:spMk id="5" creationId="{B8B72B13-069B-4F8A-9437-FA58C3F1D44B}"/>
          </ac:spMkLst>
        </pc:spChg>
        <pc:spChg chg="mod">
          <ac:chgData name="ASUS N6N0CV166416259" userId="9182d95b41217a62" providerId="LiveId" clId="{AA151226-94B1-4DAE-9086-F4F4A316AD29}" dt="2025-11-11T08:36:14.812" v="138" actId="27636"/>
          <ac:spMkLst>
            <pc:docMk/>
            <pc:sldMk cId="2225727983" sldId="266"/>
            <ac:spMk id="6" creationId="{2281D70C-EE29-493E-838C-890184A02C07}"/>
          </ac:spMkLst>
        </pc:spChg>
        <pc:picChg chg="add mod">
          <ac:chgData name="ASUS N6N0CV166416259" userId="9182d95b41217a62" providerId="LiveId" clId="{AA151226-94B1-4DAE-9086-F4F4A316AD29}" dt="2025-11-11T08:36:24.231" v="141" actId="1076"/>
          <ac:picMkLst>
            <pc:docMk/>
            <pc:sldMk cId="2225727983" sldId="266"/>
            <ac:picMk id="7" creationId="{59E2EB7B-8290-E0AF-E57D-657674954B06}"/>
          </ac:picMkLst>
        </pc:picChg>
        <pc:picChg chg="del mod">
          <ac:chgData name="ASUS N6N0CV166416259" userId="9182d95b41217a62" providerId="LiveId" clId="{AA151226-94B1-4DAE-9086-F4F4A316AD29}" dt="2025-11-11T08:34:47.261" v="83" actId="478"/>
          <ac:picMkLst>
            <pc:docMk/>
            <pc:sldMk cId="2225727983" sldId="266"/>
            <ac:picMk id="9" creationId="{73634FB2-CF5B-4C8E-9EF0-593506A28F30}"/>
          </ac:picMkLst>
        </pc:picChg>
      </pc:sldChg>
      <pc:sldChg chg="del">
        <pc:chgData name="ASUS N6N0CV166416259" userId="9182d95b41217a62" providerId="LiveId" clId="{AA151226-94B1-4DAE-9086-F4F4A316AD29}" dt="2025-11-11T08:37:10.430" v="143" actId="47"/>
        <pc:sldMkLst>
          <pc:docMk/>
          <pc:sldMk cId="3816056523" sldId="267"/>
        </pc:sldMkLst>
      </pc:sldChg>
      <pc:sldChg chg="del">
        <pc:chgData name="ASUS N6N0CV166416259" userId="9182d95b41217a62" providerId="LiveId" clId="{AA151226-94B1-4DAE-9086-F4F4A316AD29}" dt="2025-11-11T08:37:13.102" v="144" actId="47"/>
        <pc:sldMkLst>
          <pc:docMk/>
          <pc:sldMk cId="1284200841" sldId="268"/>
        </pc:sldMkLst>
      </pc:sldChg>
      <pc:sldChg chg="del">
        <pc:chgData name="ASUS N6N0CV166416259" userId="9182d95b41217a62" providerId="LiveId" clId="{AA151226-94B1-4DAE-9086-F4F4A316AD29}" dt="2025-11-11T08:37:14.388" v="145" actId="47"/>
        <pc:sldMkLst>
          <pc:docMk/>
          <pc:sldMk cId="174468796" sldId="269"/>
        </pc:sldMkLst>
      </pc:sldChg>
      <pc:sldChg chg="addSp delSp modSp mod">
        <pc:chgData name="ASUS N6N0CV166416259" userId="9182d95b41217a62" providerId="LiveId" clId="{AA151226-94B1-4DAE-9086-F4F4A316AD29}" dt="2025-11-11T08:38:09.814" v="195" actId="123"/>
        <pc:sldMkLst>
          <pc:docMk/>
          <pc:sldMk cId="151147474" sldId="270"/>
        </pc:sldMkLst>
        <pc:spChg chg="add mod">
          <ac:chgData name="ASUS N6N0CV166416259" userId="9182d95b41217a62" providerId="LiveId" clId="{AA151226-94B1-4DAE-9086-F4F4A316AD29}" dt="2025-11-11T08:37:40.273" v="157" actId="20577"/>
          <ac:spMkLst>
            <pc:docMk/>
            <pc:sldMk cId="151147474" sldId="270"/>
            <ac:spMk id="3" creationId="{48EA4ECD-B6C7-00F7-D116-FD77D31E23B5}"/>
          </ac:spMkLst>
        </pc:spChg>
        <pc:spChg chg="mod">
          <ac:chgData name="ASUS N6N0CV166416259" userId="9182d95b41217a62" providerId="LiveId" clId="{AA151226-94B1-4DAE-9086-F4F4A316AD29}" dt="2025-11-11T08:37:22.485" v="147" actId="207"/>
          <ac:spMkLst>
            <pc:docMk/>
            <pc:sldMk cId="151147474" sldId="270"/>
            <ac:spMk id="7" creationId="{72CC3EF0-F13E-468D-8198-2FFABAAB8360}"/>
          </ac:spMkLst>
        </pc:spChg>
        <pc:spChg chg="del">
          <ac:chgData name="ASUS N6N0CV166416259" userId="9182d95b41217a62" providerId="LiveId" clId="{AA151226-94B1-4DAE-9086-F4F4A316AD29}" dt="2025-11-11T08:37:35.704" v="149" actId="478"/>
          <ac:spMkLst>
            <pc:docMk/>
            <pc:sldMk cId="151147474" sldId="270"/>
            <ac:spMk id="8" creationId="{E22A3650-CE74-4B2A-A714-A99CA1898897}"/>
          </ac:spMkLst>
        </pc:spChg>
        <pc:spChg chg="mod">
          <ac:chgData name="ASUS N6N0CV166416259" userId="9182d95b41217a62" providerId="LiveId" clId="{AA151226-94B1-4DAE-9086-F4F4A316AD29}" dt="2025-11-11T08:38:09.814" v="195" actId="123"/>
          <ac:spMkLst>
            <pc:docMk/>
            <pc:sldMk cId="151147474" sldId="270"/>
            <ac:spMk id="9" creationId="{EC401CC4-711A-4213-A098-6A62651D89A1}"/>
          </ac:spMkLst>
        </pc:spChg>
        <pc:spChg chg="mod">
          <ac:chgData name="ASUS N6N0CV166416259" userId="9182d95b41217a62" providerId="LiveId" clId="{AA151226-94B1-4DAE-9086-F4F4A316AD29}" dt="2025-11-11T08:37:57.711" v="185" actId="20577"/>
          <ac:spMkLst>
            <pc:docMk/>
            <pc:sldMk cId="151147474" sldId="270"/>
            <ac:spMk id="10" creationId="{97F6AE95-B6EE-4C2B-8982-2E15916B0281}"/>
          </ac:spMkLst>
        </pc:spChg>
        <pc:spChg chg="mod">
          <ac:chgData name="ASUS N6N0CV166416259" userId="9182d95b41217a62" providerId="LiveId" clId="{AA151226-94B1-4DAE-9086-F4F4A316AD29}" dt="2025-11-11T08:38:05.448" v="192" actId="27636"/>
          <ac:spMkLst>
            <pc:docMk/>
            <pc:sldMk cId="151147474" sldId="270"/>
            <ac:spMk id="11" creationId="{5F5CF3C2-A35B-4374-871A-C68ACFAD473F}"/>
          </ac:spMkLst>
        </pc:spChg>
      </pc:sldChg>
      <pc:sldChg chg="del">
        <pc:chgData name="ASUS N6N0CV166416259" userId="9182d95b41217a62" providerId="LiveId" clId="{AA151226-94B1-4DAE-9086-F4F4A316AD29}" dt="2025-11-11T08:38:25.203" v="196" actId="47"/>
        <pc:sldMkLst>
          <pc:docMk/>
          <pc:sldMk cId="1293373045" sldId="271"/>
        </pc:sldMkLst>
      </pc:sldChg>
      <pc:sldChg chg="del">
        <pc:chgData name="ASUS N6N0CV166416259" userId="9182d95b41217a62" providerId="LiveId" clId="{AA151226-94B1-4DAE-9086-F4F4A316AD29}" dt="2025-11-11T08:38:28.221" v="197" actId="47"/>
        <pc:sldMkLst>
          <pc:docMk/>
          <pc:sldMk cId="2160388275" sldId="272"/>
        </pc:sldMkLst>
      </pc:sldChg>
      <pc:sldChg chg="del">
        <pc:chgData name="ASUS N6N0CV166416259" userId="9182d95b41217a62" providerId="LiveId" clId="{AA151226-94B1-4DAE-9086-F4F4A316AD29}" dt="2025-11-11T08:38:34.807" v="199" actId="47"/>
        <pc:sldMkLst>
          <pc:docMk/>
          <pc:sldMk cId="2667405237" sldId="273"/>
        </pc:sldMkLst>
      </pc:sldChg>
      <pc:sldChg chg="modSp mod">
        <pc:chgData name="ASUS N6N0CV166416259" userId="9182d95b41217a62" providerId="LiveId" clId="{AA151226-94B1-4DAE-9086-F4F4A316AD29}" dt="2025-11-11T08:38:54.586" v="212" actId="403"/>
        <pc:sldMkLst>
          <pc:docMk/>
          <pc:sldMk cId="3145513843" sldId="274"/>
        </pc:sldMkLst>
        <pc:spChg chg="mod">
          <ac:chgData name="ASUS N6N0CV166416259" userId="9182d95b41217a62" providerId="LiveId" clId="{AA151226-94B1-4DAE-9086-F4F4A316AD29}" dt="2025-11-11T08:38:44.163" v="208" actId="113"/>
          <ac:spMkLst>
            <pc:docMk/>
            <pc:sldMk cId="3145513843" sldId="274"/>
            <ac:spMk id="2" creationId="{12FEFADC-1ECC-45BD-B9E8-3CFEF6CE4471}"/>
          </ac:spMkLst>
        </pc:spChg>
        <pc:spChg chg="mod">
          <ac:chgData name="ASUS N6N0CV166416259" userId="9182d95b41217a62" providerId="LiveId" clId="{AA151226-94B1-4DAE-9086-F4F4A316AD29}" dt="2025-11-11T08:38:54.586" v="212" actId="403"/>
          <ac:spMkLst>
            <pc:docMk/>
            <pc:sldMk cId="3145513843" sldId="274"/>
            <ac:spMk id="3" creationId="{D20F28FD-683A-4188-810D-0EBFAB2865CA}"/>
          </ac:spMkLst>
        </pc:spChg>
      </pc:sldChg>
      <pc:sldChg chg="del">
        <pc:chgData name="ASUS N6N0CV166416259" userId="9182d95b41217a62" providerId="LiveId" clId="{AA151226-94B1-4DAE-9086-F4F4A316AD29}" dt="2025-11-11T08:39:04.080" v="213" actId="47"/>
        <pc:sldMkLst>
          <pc:docMk/>
          <pc:sldMk cId="3888068549" sldId="275"/>
        </pc:sldMkLst>
      </pc:sldChg>
      <pc:sldChg chg="del">
        <pc:chgData name="ASUS N6N0CV166416259" userId="9182d95b41217a62" providerId="LiveId" clId="{AA151226-94B1-4DAE-9086-F4F4A316AD29}" dt="2025-11-11T08:39:06.057" v="214" actId="47"/>
        <pc:sldMkLst>
          <pc:docMk/>
          <pc:sldMk cId="2822882111" sldId="276"/>
        </pc:sldMkLst>
      </pc:sldChg>
      <pc:sldChg chg="modSp mod">
        <pc:chgData name="ASUS N6N0CV166416259" userId="9182d95b41217a62" providerId="LiveId" clId="{AA151226-94B1-4DAE-9086-F4F4A316AD29}" dt="2025-11-11T08:39:39.307" v="267" actId="27636"/>
        <pc:sldMkLst>
          <pc:docMk/>
          <pc:sldMk cId="1108500606" sldId="278"/>
        </pc:sldMkLst>
        <pc:spChg chg="mod">
          <ac:chgData name="ASUS N6N0CV166416259" userId="9182d95b41217a62" providerId="LiveId" clId="{AA151226-94B1-4DAE-9086-F4F4A316AD29}" dt="2025-11-11T08:39:29.291" v="259" actId="20577"/>
          <ac:spMkLst>
            <pc:docMk/>
            <pc:sldMk cId="1108500606" sldId="278"/>
            <ac:spMk id="6" creationId="{69451528-0368-45CE-A13E-EDB97BE9583E}"/>
          </ac:spMkLst>
        </pc:spChg>
        <pc:spChg chg="mod">
          <ac:chgData name="ASUS N6N0CV166416259" userId="9182d95b41217a62" providerId="LiveId" clId="{AA151226-94B1-4DAE-9086-F4F4A316AD29}" dt="2025-11-11T08:39:39.307" v="267" actId="27636"/>
          <ac:spMkLst>
            <pc:docMk/>
            <pc:sldMk cId="1108500606" sldId="278"/>
            <ac:spMk id="7" creationId="{59B328BF-1AD6-4365-B1FE-A5A396732871}"/>
          </ac:spMkLst>
        </pc:spChg>
      </pc:sldChg>
      <pc:sldChg chg="del">
        <pc:chgData name="ASUS N6N0CV166416259" userId="9182d95b41217a62" providerId="LiveId" clId="{AA151226-94B1-4DAE-9086-F4F4A316AD29}" dt="2025-11-11T08:39:54.339" v="268" actId="47"/>
        <pc:sldMkLst>
          <pc:docMk/>
          <pc:sldMk cId="2497512844" sldId="279"/>
        </pc:sldMkLst>
      </pc:sldChg>
      <pc:sldChg chg="del">
        <pc:chgData name="ASUS N6N0CV166416259" userId="9182d95b41217a62" providerId="LiveId" clId="{AA151226-94B1-4DAE-9086-F4F4A316AD29}" dt="2025-11-11T08:39:57.686" v="269" actId="47"/>
        <pc:sldMkLst>
          <pc:docMk/>
          <pc:sldMk cId="1664008586" sldId="280"/>
        </pc:sldMkLst>
      </pc:sldChg>
      <pc:sldChg chg="del">
        <pc:chgData name="ASUS N6N0CV166416259" userId="9182d95b41217a62" providerId="LiveId" clId="{AA151226-94B1-4DAE-9086-F4F4A316AD29}" dt="2025-11-11T08:39:12.104" v="216" actId="47"/>
        <pc:sldMkLst>
          <pc:docMk/>
          <pc:sldMk cId="2640580721" sldId="283"/>
        </pc:sldMkLst>
      </pc:sldChg>
      <pc:sldChg chg="del">
        <pc:chgData name="ASUS N6N0CV166416259" userId="9182d95b41217a62" providerId="LiveId" clId="{AA151226-94B1-4DAE-9086-F4F4A316AD29}" dt="2025-11-11T08:34:00.887" v="69" actId="47"/>
        <pc:sldMkLst>
          <pc:docMk/>
          <pc:sldMk cId="380154571" sldId="287"/>
        </pc:sldMkLst>
      </pc:sldChg>
      <pc:sldChg chg="addSp delSp modSp new mod modClrScheme chgLayout">
        <pc:chgData name="ASUS N6N0CV166416259" userId="9182d95b41217a62" providerId="LiveId" clId="{AA151226-94B1-4DAE-9086-F4F4A316AD29}" dt="2025-11-11T08:40:32.311" v="296" actId="478"/>
        <pc:sldMkLst>
          <pc:docMk/>
          <pc:sldMk cId="1237199441" sldId="291"/>
        </pc:sldMkLst>
        <pc:spChg chg="del mod ord">
          <ac:chgData name="ASUS N6N0CV166416259" userId="9182d95b41217a62" providerId="LiveId" clId="{AA151226-94B1-4DAE-9086-F4F4A316AD29}" dt="2025-11-11T08:40:02.265" v="271" actId="700"/>
          <ac:spMkLst>
            <pc:docMk/>
            <pc:sldMk cId="1237199441" sldId="291"/>
            <ac:spMk id="2" creationId="{4560A308-323C-E207-A83A-694B28F14C90}"/>
          </ac:spMkLst>
        </pc:spChg>
        <pc:spChg chg="del mod ord">
          <ac:chgData name="ASUS N6N0CV166416259" userId="9182d95b41217a62" providerId="LiveId" clId="{AA151226-94B1-4DAE-9086-F4F4A316AD29}" dt="2025-11-11T08:40:02.265" v="271" actId="700"/>
          <ac:spMkLst>
            <pc:docMk/>
            <pc:sldMk cId="1237199441" sldId="291"/>
            <ac:spMk id="3" creationId="{D3AABE1D-E64F-C1EF-0879-45BAC4B99A3E}"/>
          </ac:spMkLst>
        </pc:spChg>
        <pc:spChg chg="del">
          <ac:chgData name="ASUS N6N0CV166416259" userId="9182d95b41217a62" providerId="LiveId" clId="{AA151226-94B1-4DAE-9086-F4F4A316AD29}" dt="2025-11-11T08:40:02.265" v="271" actId="700"/>
          <ac:spMkLst>
            <pc:docMk/>
            <pc:sldMk cId="1237199441" sldId="291"/>
            <ac:spMk id="4" creationId="{1D546D8A-94D9-3628-846F-ADF6F89D4E09}"/>
          </ac:spMkLst>
        </pc:spChg>
        <pc:spChg chg="add del mod ord">
          <ac:chgData name="ASUS N6N0CV166416259" userId="9182d95b41217a62" providerId="LiveId" clId="{AA151226-94B1-4DAE-9086-F4F4A316AD29}" dt="2025-11-11T08:40:07.554" v="274" actId="700"/>
          <ac:spMkLst>
            <pc:docMk/>
            <pc:sldMk cId="1237199441" sldId="291"/>
            <ac:spMk id="5" creationId="{A0318E6E-2342-1EF3-3E70-01C37901E65F}"/>
          </ac:spMkLst>
        </pc:spChg>
        <pc:spChg chg="add mod ord">
          <ac:chgData name="ASUS N6N0CV166416259" userId="9182d95b41217a62" providerId="LiveId" clId="{AA151226-94B1-4DAE-9086-F4F4A316AD29}" dt="2025-11-11T08:40:26.754" v="295" actId="14100"/>
          <ac:spMkLst>
            <pc:docMk/>
            <pc:sldMk cId="1237199441" sldId="291"/>
            <ac:spMk id="6" creationId="{AB78543E-746F-06A3-1DBC-B7F11BEC6DC4}"/>
          </ac:spMkLst>
        </pc:spChg>
        <pc:spChg chg="add mod ord">
          <ac:chgData name="ASUS N6N0CV166416259" userId="9182d95b41217a62" providerId="LiveId" clId="{AA151226-94B1-4DAE-9086-F4F4A316AD29}" dt="2025-11-11T08:40:16.385" v="288"/>
          <ac:spMkLst>
            <pc:docMk/>
            <pc:sldMk cId="1237199441" sldId="291"/>
            <ac:spMk id="7" creationId="{44B64176-C83E-1A25-B955-463C6BC34333}"/>
          </ac:spMkLst>
        </pc:spChg>
        <pc:spChg chg="add del mod ord">
          <ac:chgData name="ASUS N6N0CV166416259" userId="9182d95b41217a62" providerId="LiveId" clId="{AA151226-94B1-4DAE-9086-F4F4A316AD29}" dt="2025-11-11T08:40:32.311" v="296" actId="478"/>
          <ac:spMkLst>
            <pc:docMk/>
            <pc:sldMk cId="1237199441" sldId="291"/>
            <ac:spMk id="8" creationId="{9C3997F1-F201-EB2F-2C7C-C0077A2939FB}"/>
          </ac:spMkLst>
        </pc:spChg>
      </pc:sldChg>
      <pc:sldChg chg="del">
        <pc:chgData name="ASUS N6N0CV166416259" userId="9182d95b41217a62" providerId="LiveId" clId="{AA151226-94B1-4DAE-9086-F4F4A316AD29}" dt="2025-11-11T08:38:30.812" v="198" actId="47"/>
        <pc:sldMkLst>
          <pc:docMk/>
          <pc:sldMk cId="2517157267" sldId="291"/>
        </pc:sldMkLst>
      </pc:sldChg>
      <pc:sldChg chg="del">
        <pc:chgData name="ASUS N6N0CV166416259" userId="9182d95b41217a62" providerId="LiveId" clId="{AA151226-94B1-4DAE-9086-F4F4A316AD29}" dt="2025-11-11T08:39:07.382" v="215" actId="47"/>
        <pc:sldMkLst>
          <pc:docMk/>
          <pc:sldMk cId="3846105816" sldId="292"/>
        </pc:sldMkLst>
      </pc:sldChg>
      <pc:sldChg chg="new del">
        <pc:chgData name="ASUS N6N0CV166416259" userId="9182d95b41217a62" providerId="LiveId" clId="{AA151226-94B1-4DAE-9086-F4F4A316AD29}" dt="2025-11-11T08:33:46.458" v="68" actId="680"/>
        <pc:sldMkLst>
          <pc:docMk/>
          <pc:sldMk cId="3131306681" sldId="29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8E1AF-6343-46AA-8AEF-4C12F4118850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858E0-3D38-47B7-97D4-4FE08D90D3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D2517-63AA-420A-887D-BE60360A8F4D}" type="datetimeFigureOut">
              <a:rPr lang="en-US" noProof="0" smtClean="0"/>
              <a:t>11/11/2025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ECAD9-32EE-4091-BDA5-6BD15ACC5E58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8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5333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2779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5643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8266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6621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0404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8468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383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FB0D-6DB6-450D-981E-DB5B064ABC8F}" type="datetime1">
              <a:rPr lang="en-US" noProof="0" smtClean="0"/>
              <a:t>11/11/2025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2200" y="3043050"/>
            <a:ext cx="3068832" cy="263835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B9C849-F1D8-4230-9F2F-9250D675BB2A}" type="datetime1">
              <a:rPr lang="en-US" noProof="0" smtClean="0"/>
              <a:t>11/11/2025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7022-84E8-42F0-8AEA-ADED76AFD446}" type="datetime1">
              <a:rPr lang="en-US" smtClean="0"/>
              <a:t>11/11/2025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4C0741-442A-4788-81DA-4F081D559C5A}" type="datetime1">
              <a:rPr lang="en-US" noProof="0" smtClean="0"/>
              <a:t>11/11/2025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70BDB9F-6784-464D-8ED7-29E60E2B21A9}" type="datetime1">
              <a:rPr lang="en-US" noProof="0" smtClean="0"/>
              <a:t>11/11/2025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A3ABBD-A00D-4624-9D57-736F5DDBFABC}" type="datetime1">
              <a:rPr lang="en-US" noProof="0" smtClean="0"/>
              <a:t>11/11/2025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6BF20AA-C418-460A-B9CF-8F3DD94C436D}" type="datetime1">
              <a:rPr lang="en-US" noProof="0" smtClean="0"/>
              <a:t>11/11/2025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3F5CE0-F8B8-4EAA-822E-6451047E7D5F}" type="datetime1">
              <a:rPr lang="en-US" noProof="0" smtClean="0"/>
              <a:t>11/11/2025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1F8AE65-7CE3-49A8-B2CC-A5A64E5730FA}" type="datetime1">
              <a:rPr lang="en-US" noProof="0" smtClean="0"/>
              <a:t>11/11/2025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46700-360D-4474-9946-7580E8968658}" type="datetime1">
              <a:rPr lang="en-US" noProof="0" smtClean="0"/>
              <a:t>11/11/2025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67F3-A942-43B7-9681-6435F4941075}" type="datetime1">
              <a:rPr lang="en-US" smtClean="0"/>
              <a:t>11/11/2025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élogramme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8650-8C82-4FB0-9266-0148B376A8CE}" type="datetime1">
              <a:rPr lang="en-US" noProof="0" smtClean="0"/>
              <a:t>11/11/2025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6BB9-001A-4B59-8C51-603E71AE3226}" type="datetime1">
              <a:rPr lang="en-US" noProof="0" smtClean="0"/>
              <a:t>11/11/2025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DE01-3159-42E8-9946-B3F7564EBC72}" type="datetime1">
              <a:rPr lang="en-US" smtClean="0"/>
              <a:t>11/11/2025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A1FC6A6-F894-471F-8AA4-AE4112290279}" type="datetime1">
              <a:rPr lang="en-US" noProof="0" smtClean="0"/>
              <a:t>11/11/2025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3D98FD-B63D-46E0-B974-EC5BBAC02E27}" type="datetime1">
              <a:rPr lang="en-US" noProof="0" smtClean="0"/>
              <a:t>11/11/2025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ECCD-A9BB-4C40-8999-9FDE0B2AF02D}" type="datetime1">
              <a:rPr lang="en-US" smtClean="0"/>
              <a:t>11/11/2025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1315-80A2-4A6F-99BC-2337EDBA509A}" type="datetime1">
              <a:rPr lang="en-US" smtClean="0"/>
              <a:t>11/11/2025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CEE-D38D-4315-8661-B8B16CE6B114}" type="datetime1">
              <a:rPr lang="en-US" smtClean="0"/>
              <a:t>11/11/2025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909053-E1DD-4959-BC7A-C98D3D2614DC}" type="datetime1">
              <a:rPr lang="en-US" noProof="0" smtClean="0"/>
              <a:t>11/11/2025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élogramme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0F8E8D-DF54-49BE-BDBC-401B280C4E3C}" type="datetime1">
              <a:rPr lang="en-US" noProof="0" smtClean="0"/>
              <a:t>11/11/2025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Group of people talking">
            <a:extLst>
              <a:ext uri="{FF2B5EF4-FFF2-40B4-BE49-F238E27FC236}">
                <a16:creationId xmlns:a16="http://schemas.microsoft.com/office/drawing/2014/main" id="{C7D5F6B1-1228-4C2A-AE2C-950C34054C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3119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17FF9C-6A7E-4A79-81BB-438E8EA967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TEORI HUKUM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FFB5E3C-FE17-44EA-B59B-183125D08F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Dr. m.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yusrizal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as.sh.mh</a:t>
            </a:r>
          </a:p>
          <a:p>
            <a:r>
              <a:rPr lang="en-US" b="1" dirty="0" err="1">
                <a:solidFill>
                  <a:srgbClr val="FF0000"/>
                </a:solidFill>
                <a:latin typeface="+mj-lt"/>
              </a:rPr>
              <a:t>Fakultas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hukum</a:t>
            </a:r>
            <a:endParaRPr lang="en-US" b="1" dirty="0">
              <a:solidFill>
                <a:srgbClr val="FF0000"/>
              </a:solidFill>
              <a:latin typeface="+mj-lt"/>
            </a:endParaRPr>
          </a:p>
          <a:p>
            <a:r>
              <a:rPr lang="en-US" b="1" dirty="0">
                <a:solidFill>
                  <a:srgbClr val="FF0000"/>
                </a:solidFill>
                <a:latin typeface="+mj-lt"/>
              </a:rPr>
              <a:t>Universitas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medan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area</a:t>
            </a:r>
          </a:p>
          <a:p>
            <a:r>
              <a:rPr lang="en-US" b="1" dirty="0">
                <a:solidFill>
                  <a:srgbClr val="FF0000"/>
                </a:solidFill>
                <a:latin typeface="+mj-lt"/>
              </a:rPr>
              <a:t>Medan, 2025</a:t>
            </a:r>
          </a:p>
        </p:txBody>
      </p:sp>
    </p:spTree>
    <p:extLst>
      <p:ext uri="{BB962C8B-B14F-4D97-AF65-F5344CB8AC3E}">
        <p14:creationId xmlns:p14="http://schemas.microsoft.com/office/powerpoint/2010/main" val="417229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EFADC-1ECC-45BD-B9E8-3CFEF6CE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Zaman Modern dan </a:t>
            </a:r>
            <a:r>
              <a:rPr lang="en-US" sz="3200" dirty="0" err="1">
                <a:solidFill>
                  <a:srgbClr val="FF0000"/>
                </a:solidFill>
              </a:rPr>
              <a:t>Kontemporer</a:t>
            </a:r>
            <a:r>
              <a:rPr lang="en-US" sz="3200" dirty="0">
                <a:solidFill>
                  <a:srgbClr val="FF0000"/>
                </a:solidFill>
              </a:rPr>
              <a:t> (Abad ke-20 – </a:t>
            </a:r>
            <a:r>
              <a:rPr lang="en-US" sz="3200" dirty="0" err="1">
                <a:solidFill>
                  <a:srgbClr val="FF0000"/>
                </a:solidFill>
              </a:rPr>
              <a:t>Sekarang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8" name="Picture Placeholder 7" descr="People are discussing something">
            <a:extLst>
              <a:ext uri="{FF2B5EF4-FFF2-40B4-BE49-F238E27FC236}">
                <a16:creationId xmlns:a16="http://schemas.microsoft.com/office/drawing/2014/main" id="{7830119B-592B-41DB-B601-F7EB61B4E1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18" r="12950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F28FD-683A-4188-810D-0EBFAB286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 vert="horz" lIns="0" tIns="45720" rIns="0" bIns="45720" rtlCol="0">
            <a:normAutofit/>
          </a:bodyPr>
          <a:lstStyle/>
          <a:p>
            <a:pPr marL="0" indent="0" algn="just">
              <a:buFont typeface="Calibri" panose="020F0502020204030204" pitchFamily="34" charset="0"/>
              <a:buNone/>
            </a:pPr>
            <a:r>
              <a:rPr lang="en-US" sz="3200" dirty="0"/>
              <a:t>Pada masa </a:t>
            </a:r>
            <a:r>
              <a:rPr lang="en-US" sz="3200" dirty="0" err="1"/>
              <a:t>ini</a:t>
            </a:r>
            <a:r>
              <a:rPr lang="en-US" sz="3200" dirty="0"/>
              <a:t>, </a:t>
            </a:r>
            <a:r>
              <a:rPr lang="en-US" sz="3200" dirty="0" err="1"/>
              <a:t>muncul</a:t>
            </a:r>
            <a:r>
              <a:rPr lang="en-US" sz="3200" dirty="0"/>
              <a:t> </a:t>
            </a:r>
            <a:r>
              <a:rPr lang="en-US" sz="3200" dirty="0" err="1"/>
              <a:t>reaksi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kekakuan</a:t>
            </a:r>
            <a:r>
              <a:rPr lang="en-US" sz="3200" dirty="0"/>
              <a:t> </a:t>
            </a:r>
            <a:r>
              <a:rPr lang="en-US" sz="3200" dirty="0" err="1"/>
              <a:t>positivisme</a:t>
            </a:r>
            <a:r>
              <a:rPr lang="en-US" sz="3200" dirty="0"/>
              <a:t> </a:t>
            </a:r>
            <a:r>
              <a:rPr lang="en-US" sz="3200" dirty="0" err="1"/>
              <a:t>hukum</a:t>
            </a:r>
            <a:r>
              <a:rPr lang="en-US" sz="3200" dirty="0"/>
              <a:t>. Para </a:t>
            </a:r>
            <a:r>
              <a:rPr lang="en-US" sz="3200" dirty="0" err="1"/>
              <a:t>pemikir</a:t>
            </a:r>
            <a:r>
              <a:rPr lang="en-US" sz="3200" dirty="0"/>
              <a:t> modern </a:t>
            </a:r>
            <a:r>
              <a:rPr lang="en-US" sz="3200" dirty="0" err="1"/>
              <a:t>menilai</a:t>
            </a:r>
            <a:r>
              <a:rPr lang="en-US" sz="3200" dirty="0"/>
              <a:t> </a:t>
            </a:r>
            <a:r>
              <a:rPr lang="en-US" sz="3200" dirty="0" err="1"/>
              <a:t>bahwa</a:t>
            </a:r>
            <a:r>
              <a:rPr lang="en-US" sz="3200" dirty="0"/>
              <a:t> </a:t>
            </a:r>
            <a:r>
              <a:rPr lang="en-US" sz="3200" dirty="0" err="1"/>
              <a:t>hukum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dipahami</a:t>
            </a:r>
            <a:r>
              <a:rPr lang="en-US" sz="3200" dirty="0"/>
              <a:t> </a:t>
            </a:r>
            <a:r>
              <a:rPr lang="en-US" sz="3200" dirty="0" err="1"/>
              <a:t>hanya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teks</a:t>
            </a:r>
            <a:r>
              <a:rPr lang="en-US" sz="3200" dirty="0"/>
              <a:t> </a:t>
            </a:r>
            <a:r>
              <a:rPr lang="en-US" sz="3200" dirty="0" err="1"/>
              <a:t>normatif</a:t>
            </a:r>
            <a:r>
              <a:rPr lang="en-US" sz="3200" dirty="0"/>
              <a:t>, </a:t>
            </a:r>
            <a:r>
              <a:rPr lang="en-US" sz="3200" dirty="0" err="1"/>
              <a:t>tetapi</a:t>
            </a:r>
            <a:r>
              <a:rPr lang="en-US" sz="3200" dirty="0"/>
              <a:t> juga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dilihat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aspek</a:t>
            </a:r>
            <a:r>
              <a:rPr lang="en-US" sz="3200" dirty="0"/>
              <a:t> </a:t>
            </a:r>
            <a:r>
              <a:rPr lang="en-US" sz="3200" dirty="0" err="1"/>
              <a:t>sosial</a:t>
            </a:r>
            <a:r>
              <a:rPr lang="en-US" sz="3200" dirty="0"/>
              <a:t>, </a:t>
            </a:r>
            <a:r>
              <a:rPr lang="en-US" sz="3200" dirty="0" err="1"/>
              <a:t>ekonomi</a:t>
            </a:r>
            <a:r>
              <a:rPr lang="en-US" sz="3200" dirty="0"/>
              <a:t>, dan moral.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551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451528-0368-45CE-A13E-EDB97BE95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Beberapa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Aliran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Penting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0" name="Picture Placeholder 9" descr="A group of people posing for the camera&#10;">
            <a:extLst>
              <a:ext uri="{FF2B5EF4-FFF2-40B4-BE49-F238E27FC236}">
                <a16:creationId xmlns:a16="http://schemas.microsoft.com/office/drawing/2014/main" id="{802F584E-7FE7-4EA7-A8B5-FD96F72F29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29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B328BF-1AD6-4365-B1FE-A5A396732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6703696" cy="4313070"/>
          </a:xfrm>
        </p:spPr>
        <p:txBody>
          <a:bodyPr vert="horz" lIns="0" tIns="45720" rIns="0" bIns="45720" rtlCol="0">
            <a:normAutofit fontScale="925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b="1" dirty="0"/>
              <a:t>Sociological Jurisprudence</a:t>
            </a:r>
            <a:r>
              <a:rPr lang="en-US" dirty="0"/>
              <a:t> (Roscoe Pound):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(</a:t>
            </a:r>
            <a:r>
              <a:rPr lang="en-US" i="1" dirty="0"/>
              <a:t>law as a tool of social engineering</a:t>
            </a:r>
            <a:r>
              <a:rPr lang="en-US" dirty="0"/>
              <a:t>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/>
              <a:t>Realism (Amerika)</a:t>
            </a:r>
            <a:r>
              <a:rPr lang="en-US" dirty="0"/>
              <a:t>: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oleh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peradilan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oleh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semata</a:t>
            </a:r>
            <a:r>
              <a:rPr lang="en-US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/>
              <a:t>Critical Legal Studies</a:t>
            </a:r>
            <a:r>
              <a:rPr lang="en-US" dirty="0"/>
              <a:t> dan </a:t>
            </a:r>
            <a:r>
              <a:rPr lang="en-US" b="1" dirty="0"/>
              <a:t>Feminist Legal Theory</a:t>
            </a:r>
            <a:r>
              <a:rPr lang="en-US" dirty="0"/>
              <a:t> (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abad</a:t>
            </a:r>
            <a:r>
              <a:rPr lang="en-US" dirty="0"/>
              <a:t> ke-20):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kekuasaan</a:t>
            </a:r>
            <a:r>
              <a:rPr lang="en-US" dirty="0"/>
              <a:t>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netral</a:t>
            </a:r>
            <a:r>
              <a:rPr lang="en-US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/>
              <a:t>Law and Economics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b="1" dirty="0"/>
              <a:t>Postmodern Legal Theory</a:t>
            </a:r>
            <a:r>
              <a:rPr lang="en-US" dirty="0"/>
              <a:t> </a:t>
            </a:r>
            <a:r>
              <a:rPr lang="en-US" dirty="0" err="1"/>
              <a:t>menekankan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disiplin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8500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B64176-C83E-1A25-B955-463C6BC3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PENUTUP</a:t>
            </a:r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78543E-746F-06A3-1DBC-B7F11BEC6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812800"/>
            <a:ext cx="6108176" cy="486860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dirty="0" err="1"/>
              <a:t>Perkembangan</a:t>
            </a:r>
            <a:r>
              <a:rPr lang="en-US" sz="2800" dirty="0"/>
              <a:t> </a:t>
            </a:r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menunjukkan</a:t>
            </a:r>
            <a:r>
              <a:rPr lang="en-US" sz="2800" dirty="0"/>
              <a:t> </a:t>
            </a:r>
            <a:r>
              <a:rPr lang="en-US" sz="2800" b="1" dirty="0" err="1"/>
              <a:t>evolusi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yang </a:t>
            </a:r>
            <a:r>
              <a:rPr lang="en-US" sz="2800" b="1" dirty="0" err="1"/>
              <a:t>bersifat</a:t>
            </a:r>
            <a:r>
              <a:rPr lang="en-US" sz="2800" b="1" dirty="0"/>
              <a:t> moral dan </a:t>
            </a:r>
            <a:r>
              <a:rPr lang="en-US" sz="2800" b="1" dirty="0" err="1"/>
              <a:t>religius</a:t>
            </a:r>
            <a:r>
              <a:rPr lang="en-US" sz="2800" b="1" dirty="0"/>
              <a:t> </a:t>
            </a:r>
            <a:r>
              <a:rPr lang="en-US" sz="2800" b="1" dirty="0" err="1"/>
              <a:t>menuju</a:t>
            </a:r>
            <a:r>
              <a:rPr lang="en-US" sz="2800" b="1" dirty="0"/>
              <a:t> </a:t>
            </a:r>
            <a:r>
              <a:rPr lang="en-US" sz="2800" b="1" dirty="0" err="1"/>
              <a:t>rasional</a:t>
            </a:r>
            <a:r>
              <a:rPr lang="en-US" sz="2800" b="1" dirty="0"/>
              <a:t> dan </a:t>
            </a:r>
            <a:r>
              <a:rPr lang="en-US" sz="2800" b="1" dirty="0" err="1"/>
              <a:t>empiris</a:t>
            </a:r>
            <a:r>
              <a:rPr lang="en-US" sz="2800" dirty="0"/>
              <a:t>, </a:t>
            </a:r>
            <a:r>
              <a:rPr lang="en-US" sz="2800" dirty="0" err="1"/>
              <a:t>lalu</a:t>
            </a:r>
            <a:r>
              <a:rPr lang="en-US" sz="2800" dirty="0"/>
              <a:t> </a:t>
            </a:r>
            <a:r>
              <a:rPr lang="en-US" sz="2800" dirty="0" err="1"/>
              <a:t>berkembang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b="1" dirty="0" err="1"/>
              <a:t>interdisipliner</a:t>
            </a:r>
            <a:r>
              <a:rPr lang="en-US" sz="2800" b="1" dirty="0"/>
              <a:t> dan </a:t>
            </a:r>
            <a:r>
              <a:rPr lang="en-US" sz="2800" b="1" dirty="0" err="1"/>
              <a:t>kritis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Dari </a:t>
            </a:r>
            <a:r>
              <a:rPr lang="en-US" sz="2800" dirty="0" err="1"/>
              <a:t>pandangan</a:t>
            </a:r>
            <a:r>
              <a:rPr lang="en-US" sz="2800" dirty="0"/>
              <a:t> </a:t>
            </a:r>
            <a:r>
              <a:rPr lang="en-US" sz="2800" dirty="0" err="1"/>
              <a:t>kosmos</a:t>
            </a:r>
            <a:r>
              <a:rPr lang="en-US" sz="2800" dirty="0"/>
              <a:t> Yunani,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ilahi</a:t>
            </a:r>
            <a:r>
              <a:rPr lang="en-US" sz="2800" dirty="0"/>
              <a:t> Abad </a:t>
            </a:r>
            <a:r>
              <a:rPr lang="en-US" sz="2800" dirty="0" err="1"/>
              <a:t>Pertengahan</a:t>
            </a:r>
            <a:r>
              <a:rPr lang="en-US" sz="2800" dirty="0"/>
              <a:t>,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alam</a:t>
            </a:r>
            <a:r>
              <a:rPr lang="en-US" sz="2800" dirty="0"/>
              <a:t> </a:t>
            </a:r>
            <a:r>
              <a:rPr lang="en-US" sz="2800" dirty="0" err="1"/>
              <a:t>rasional</a:t>
            </a:r>
            <a:r>
              <a:rPr lang="en-US" sz="2800" dirty="0"/>
              <a:t> </a:t>
            </a:r>
            <a:r>
              <a:rPr lang="en-US" sz="2800" dirty="0" err="1"/>
              <a:t>Renaisans</a:t>
            </a:r>
            <a:r>
              <a:rPr lang="en-US" sz="2800" dirty="0"/>
              <a:t>, </a:t>
            </a:r>
            <a:r>
              <a:rPr lang="en-US" sz="2800" dirty="0" err="1"/>
              <a:t>positivisme</a:t>
            </a:r>
            <a:r>
              <a:rPr lang="en-US" sz="2800" dirty="0"/>
              <a:t> </a:t>
            </a:r>
            <a:r>
              <a:rPr lang="en-US" sz="2800" dirty="0" err="1"/>
              <a:t>abad</a:t>
            </a:r>
            <a:r>
              <a:rPr lang="en-US" sz="2800" dirty="0"/>
              <a:t> modern, </a:t>
            </a:r>
            <a:r>
              <a:rPr lang="en-US" sz="2800" dirty="0" err="1"/>
              <a:t>hingga</a:t>
            </a:r>
            <a:r>
              <a:rPr lang="en-US" sz="2800" dirty="0"/>
              <a:t> </a:t>
            </a:r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kritis</a:t>
            </a:r>
            <a:r>
              <a:rPr lang="en-US" sz="2800" dirty="0"/>
              <a:t> </a:t>
            </a:r>
            <a:r>
              <a:rPr lang="en-US" sz="2800" dirty="0" err="1"/>
              <a:t>kontemporer</a:t>
            </a:r>
            <a:r>
              <a:rPr lang="en-US" sz="2800" dirty="0"/>
              <a:t> —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menunjukkan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selalu</a:t>
            </a:r>
            <a:r>
              <a:rPr lang="en-US" sz="2800" dirty="0"/>
              <a:t> </a:t>
            </a:r>
            <a:r>
              <a:rPr lang="en-US" sz="2800" dirty="0" err="1"/>
              <a:t>bergerak</a:t>
            </a:r>
            <a:r>
              <a:rPr lang="en-US" sz="2800" dirty="0"/>
              <a:t> </a:t>
            </a:r>
            <a:r>
              <a:rPr lang="en-US" sz="2800" dirty="0" err="1"/>
              <a:t>mengikuti</a:t>
            </a:r>
            <a:r>
              <a:rPr lang="en-US" sz="2800" dirty="0"/>
              <a:t> </a:t>
            </a:r>
            <a:r>
              <a:rPr lang="en-US" sz="2800" dirty="0" err="1"/>
              <a:t>dinamika</a:t>
            </a:r>
            <a:r>
              <a:rPr lang="en-US" sz="2800" dirty="0"/>
              <a:t> </a:t>
            </a:r>
            <a:r>
              <a:rPr lang="en-US" sz="2800" dirty="0" err="1"/>
              <a:t>pemikiran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dan </a:t>
            </a:r>
            <a:r>
              <a:rPr lang="en-US" sz="2800" dirty="0" err="1"/>
              <a:t>perubahan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37199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65BF64-4B30-4125-9A30-A1B08C80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dirty="0">
                <a:solidFill>
                  <a:srgbClr val="FFFFFF"/>
                </a:solidFill>
                <a:latin typeface="+mj-lt"/>
              </a:rPr>
              <a:t>Thank you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305886-8ACA-4ED6-AA5B-215F6D741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5225240"/>
            <a:ext cx="10058400" cy="1143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cap="all" spc="200" dirty="0">
                <a:solidFill>
                  <a:srgbClr val="FFFFFF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2797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0A5C30F-185D-413F-9005-B41DD0FA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Perkembangan</a:t>
            </a:r>
            <a:r>
              <a:rPr lang="en-US" sz="3200" dirty="0">
                <a:solidFill>
                  <a:srgbClr val="FF0000"/>
                </a:solidFill>
              </a:rPr>
              <a:t> Teori Hukum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7C4AC-A4C0-E195-2340-CDEBF4CF8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812800"/>
            <a:ext cx="6405356" cy="527939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pada masa Yunani Kuno sangat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kaitannya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filsafat</a:t>
            </a:r>
            <a:r>
              <a:rPr lang="en-US" dirty="0"/>
              <a:t> dan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kosmologis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semesta</a:t>
            </a:r>
            <a:r>
              <a:rPr lang="en-US" dirty="0"/>
              <a:t>. Hukum pada masa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, </a:t>
            </a:r>
            <a:r>
              <a:rPr lang="en-US" dirty="0" err="1"/>
              <a:t>melainkan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tatanan</a:t>
            </a:r>
            <a:r>
              <a:rPr lang="en-US" dirty="0"/>
              <a:t> moral dan </a:t>
            </a:r>
            <a:r>
              <a:rPr lang="en-US" dirty="0" err="1"/>
              <a:t>alamiah</a:t>
            </a:r>
            <a:r>
              <a:rPr lang="en-US" dirty="0"/>
              <a:t> yang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Tokoh-tokoh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b="1" dirty="0"/>
              <a:t>Socrates, Plato, dan Aristoteles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/>
              <a:t>Socrates (470–399 SM)</a:t>
            </a:r>
            <a:r>
              <a:rPr lang="en-US" dirty="0"/>
              <a:t> </a:t>
            </a:r>
            <a:r>
              <a:rPr lang="en-US" dirty="0" err="1"/>
              <a:t>menekankan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kebajikan</a:t>
            </a:r>
            <a:r>
              <a:rPr lang="en-US" dirty="0"/>
              <a:t> (virtue).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menolak</a:t>
            </a:r>
            <a:r>
              <a:rPr lang="en-US" dirty="0"/>
              <a:t> </a:t>
            </a:r>
            <a:r>
              <a:rPr lang="en-US" dirty="0" err="1"/>
              <a:t>ketidaktaatan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manifestasi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rasio</a:t>
            </a:r>
            <a:r>
              <a:rPr lang="en-US" dirty="0"/>
              <a:t> yang </a:t>
            </a:r>
            <a:r>
              <a:rPr lang="en-US" dirty="0" err="1"/>
              <a:t>tertinggi</a:t>
            </a:r>
            <a:r>
              <a:rPr lang="en-US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/>
              <a:t>Plato (427–347 SM)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karyanya</a:t>
            </a:r>
            <a:r>
              <a:rPr lang="en-US" dirty="0"/>
              <a:t> </a:t>
            </a:r>
            <a:r>
              <a:rPr lang="en-US" i="1" dirty="0"/>
              <a:t>Nomoi</a:t>
            </a:r>
            <a:r>
              <a:rPr lang="en-US" dirty="0"/>
              <a:t> dan </a:t>
            </a:r>
            <a:r>
              <a:rPr lang="en-US" i="1" dirty="0"/>
              <a:t>Politeia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keadilan</a:t>
            </a:r>
            <a:r>
              <a:rPr lang="en-US" dirty="0"/>
              <a:t> yang ideal </a:t>
            </a:r>
            <a:r>
              <a:rPr lang="en-US" dirty="0" err="1"/>
              <a:t>dalam</a:t>
            </a:r>
            <a:r>
              <a:rPr lang="en-US" dirty="0"/>
              <a:t> negara. </a:t>
            </a:r>
            <a:r>
              <a:rPr lang="en-US" dirty="0" err="1"/>
              <a:t>Menurutnya</a:t>
            </a:r>
            <a:r>
              <a:rPr lang="en-US" dirty="0"/>
              <a:t>,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mencerminkan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moral dan </a:t>
            </a:r>
            <a:r>
              <a:rPr lang="en-US" dirty="0" err="1"/>
              <a:t>kebaikan</a:t>
            </a:r>
            <a:r>
              <a:rPr lang="en-US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/>
              <a:t>Aristoteles (384–322 SM)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akal</a:t>
            </a:r>
            <a:r>
              <a:rPr lang="en-US" dirty="0"/>
              <a:t> </a:t>
            </a:r>
            <a:r>
              <a:rPr lang="en-US" dirty="0" err="1"/>
              <a:t>budi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yang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kebaikan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(</a:t>
            </a:r>
            <a:r>
              <a:rPr lang="en-US" i="1" dirty="0"/>
              <a:t>bonum commune</a:t>
            </a:r>
            <a:r>
              <a:rPr lang="en-US" dirty="0"/>
              <a:t>).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membedakan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b="1" dirty="0" err="1"/>
              <a:t>hukum</a:t>
            </a:r>
            <a:r>
              <a:rPr lang="en-US" b="1" dirty="0"/>
              <a:t> </a:t>
            </a:r>
            <a:r>
              <a:rPr lang="en-US" b="1" dirty="0" err="1"/>
              <a:t>alam</a:t>
            </a:r>
            <a:r>
              <a:rPr lang="en-US" b="1" dirty="0"/>
              <a:t> (natural law)</a:t>
            </a:r>
            <a:r>
              <a:rPr lang="en-US" dirty="0"/>
              <a:t> dan </a:t>
            </a:r>
            <a:r>
              <a:rPr lang="en-US" b="1" dirty="0" err="1"/>
              <a:t>hukum</a:t>
            </a:r>
            <a:r>
              <a:rPr lang="en-US" b="1" dirty="0"/>
              <a:t> </a:t>
            </a:r>
            <a:r>
              <a:rPr lang="en-US" b="1" dirty="0" err="1"/>
              <a:t>positif</a:t>
            </a:r>
            <a:r>
              <a:rPr lang="en-US" b="1" dirty="0"/>
              <a:t> (positive law)</a:t>
            </a:r>
            <a:r>
              <a:rPr lang="en-US" dirty="0"/>
              <a:t>, yang </a:t>
            </a:r>
            <a:r>
              <a:rPr lang="en-US" dirty="0" err="1"/>
              <a:t>kelak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cikal</a:t>
            </a:r>
            <a:r>
              <a:rPr lang="en-US" dirty="0"/>
              <a:t> </a:t>
            </a:r>
            <a:r>
              <a:rPr lang="en-US" dirty="0" err="1"/>
              <a:t>bakal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di masa </a:t>
            </a:r>
            <a:r>
              <a:rPr lang="en-US" dirty="0" err="1"/>
              <a:t>berikutnya</a:t>
            </a: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B6BC9-F2E3-148E-7E24-74AB685C8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rgbClr val="FFFF00"/>
                </a:solidFill>
              </a:rPr>
              <a:t>Zaman Yunani Kuno (± </a:t>
            </a:r>
            <a:r>
              <a:rPr lang="en-US" b="1" i="1" dirty="0" err="1">
                <a:solidFill>
                  <a:srgbClr val="FFFF00"/>
                </a:solidFill>
              </a:rPr>
              <a:t>abad</a:t>
            </a:r>
            <a:r>
              <a:rPr lang="en-US" b="1" i="1" dirty="0">
                <a:solidFill>
                  <a:srgbClr val="FFFF00"/>
                </a:solidFill>
              </a:rPr>
              <a:t> ke-6 SM – </a:t>
            </a:r>
            <a:r>
              <a:rPr lang="en-US" b="1" i="1" dirty="0" err="1">
                <a:solidFill>
                  <a:srgbClr val="FFFF00"/>
                </a:solidFill>
              </a:rPr>
              <a:t>abad</a:t>
            </a:r>
            <a:r>
              <a:rPr lang="en-US" b="1" i="1" dirty="0">
                <a:solidFill>
                  <a:srgbClr val="FFFF00"/>
                </a:solidFill>
              </a:rPr>
              <a:t> ke-3 SM)</a:t>
            </a:r>
          </a:p>
        </p:txBody>
      </p:sp>
    </p:spTree>
    <p:extLst>
      <p:ext uri="{BB962C8B-B14F-4D97-AF65-F5344CB8AC3E}">
        <p14:creationId xmlns:p14="http://schemas.microsoft.com/office/powerpoint/2010/main" val="266731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91097BE-A044-49F5-B5CA-AE183B95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77291"/>
            <a:ext cx="3703833" cy="28018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Zaman </a:t>
            </a:r>
            <a:r>
              <a:rPr lang="en-US" dirty="0" err="1">
                <a:solidFill>
                  <a:srgbClr val="FF0000"/>
                </a:solidFill>
              </a:rPr>
              <a:t>Romawi</a:t>
            </a:r>
            <a:r>
              <a:rPr lang="en-US" dirty="0">
                <a:solidFill>
                  <a:srgbClr val="FF0000"/>
                </a:solidFill>
              </a:rPr>
              <a:t> (± </a:t>
            </a:r>
            <a:r>
              <a:rPr lang="en-US" dirty="0" err="1">
                <a:solidFill>
                  <a:srgbClr val="FF0000"/>
                </a:solidFill>
              </a:rPr>
              <a:t>abad</a:t>
            </a:r>
            <a:r>
              <a:rPr lang="en-US" dirty="0">
                <a:solidFill>
                  <a:srgbClr val="FF0000"/>
                </a:solidFill>
              </a:rPr>
              <a:t> ke-3 SM – </a:t>
            </a:r>
            <a:r>
              <a:rPr lang="en-US" dirty="0" err="1">
                <a:solidFill>
                  <a:srgbClr val="FF0000"/>
                </a:solidFill>
              </a:rPr>
              <a:t>abad</a:t>
            </a:r>
            <a:r>
              <a:rPr lang="en-US" dirty="0">
                <a:solidFill>
                  <a:srgbClr val="FF0000"/>
                </a:solidFill>
              </a:rPr>
              <a:t> ke-5 M)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1E9392-71EA-4293-909F-1FE7DD38E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7150" y="943430"/>
            <a:ext cx="6038629" cy="416578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Pada masa </a:t>
            </a:r>
            <a:r>
              <a:rPr lang="en-US" dirty="0" err="1"/>
              <a:t>Romawi</a:t>
            </a:r>
            <a:r>
              <a:rPr lang="en-US" dirty="0"/>
              <a:t>,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sistematis</a:t>
            </a:r>
            <a:r>
              <a:rPr lang="en-US" dirty="0"/>
              <a:t>. </a:t>
            </a:r>
            <a:r>
              <a:rPr lang="en-US" dirty="0" err="1"/>
              <a:t>Kekaisaran</a:t>
            </a:r>
            <a:r>
              <a:rPr lang="en-US" dirty="0"/>
              <a:t> </a:t>
            </a:r>
            <a:r>
              <a:rPr lang="en-US" dirty="0" err="1"/>
              <a:t>Romawi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b="1" dirty="0" err="1"/>
              <a:t>hukum</a:t>
            </a:r>
            <a:r>
              <a:rPr lang="en-US" b="1" dirty="0"/>
              <a:t> </a:t>
            </a:r>
            <a:r>
              <a:rPr lang="en-US" b="1" dirty="0" err="1"/>
              <a:t>positif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kodifikasi</a:t>
            </a:r>
            <a:r>
              <a:rPr lang="en-US" dirty="0"/>
              <a:t> dan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peradilan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Tokoh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para </a:t>
            </a:r>
            <a:r>
              <a:rPr lang="en-US" b="1" dirty="0"/>
              <a:t>juris (</a:t>
            </a:r>
            <a:r>
              <a:rPr lang="en-US" b="1" dirty="0" err="1"/>
              <a:t>ahli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r>
              <a:rPr lang="en-US" b="1" dirty="0"/>
              <a:t>)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b="1" dirty="0" err="1"/>
              <a:t>Ulpianus</a:t>
            </a:r>
            <a:r>
              <a:rPr lang="en-US" dirty="0"/>
              <a:t> dan </a:t>
            </a:r>
            <a:r>
              <a:rPr lang="en-US" b="1" dirty="0"/>
              <a:t>Gaius</a:t>
            </a:r>
            <a:r>
              <a:rPr lang="en-US" dirty="0"/>
              <a:t>, yang </a:t>
            </a:r>
            <a:r>
              <a:rPr lang="en-US" dirty="0" err="1"/>
              <a:t>menekankan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yang </a:t>
            </a:r>
            <a:r>
              <a:rPr lang="en-US" dirty="0" err="1"/>
              <a:t>adil</a:t>
            </a:r>
            <a:r>
              <a:rPr lang="en-US" dirty="0"/>
              <a:t> dan </a:t>
            </a:r>
            <a:r>
              <a:rPr lang="en-US" dirty="0" err="1"/>
              <a:t>baik</a:t>
            </a:r>
            <a:r>
              <a:rPr lang="en-US" dirty="0"/>
              <a:t> (</a:t>
            </a:r>
            <a:r>
              <a:rPr lang="en-US" i="1" dirty="0" err="1"/>
              <a:t>ars</a:t>
            </a:r>
            <a:r>
              <a:rPr lang="en-US" i="1" dirty="0"/>
              <a:t> </a:t>
            </a:r>
            <a:r>
              <a:rPr lang="en-US" i="1" dirty="0" err="1"/>
              <a:t>boni</a:t>
            </a:r>
            <a:r>
              <a:rPr lang="en-US" i="1" dirty="0"/>
              <a:t> et </a:t>
            </a:r>
            <a:r>
              <a:rPr lang="en-US" i="1" dirty="0" err="1"/>
              <a:t>aequi</a:t>
            </a:r>
            <a:r>
              <a:rPr lang="en-US" dirty="0"/>
              <a:t>).</a:t>
            </a:r>
          </a:p>
        </p:txBody>
      </p:sp>
      <p:grpSp>
        <p:nvGrpSpPr>
          <p:cNvPr id="10" name="Group 9" descr="Info">
            <a:extLst>
              <a:ext uri="{FF2B5EF4-FFF2-40B4-BE49-F238E27FC236}">
                <a16:creationId xmlns:a16="http://schemas.microsoft.com/office/drawing/2014/main" id="{04EACC33-3BBF-4195-8927-841FEBB364AD}"/>
              </a:ext>
            </a:extLst>
          </p:cNvPr>
          <p:cNvGrpSpPr/>
          <p:nvPr/>
        </p:nvGrpSpPr>
        <p:grpSpPr>
          <a:xfrm>
            <a:off x="4637454" y="2530474"/>
            <a:ext cx="803276" cy="803276"/>
            <a:chOff x="4914764" y="3319462"/>
            <a:chExt cx="619125" cy="619125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00D0FC6-FE6C-422D-87EC-3F2A40F92771}"/>
                </a:ext>
              </a:extLst>
            </p:cNvPr>
            <p:cNvSpPr/>
            <p:nvPr/>
          </p:nvSpPr>
          <p:spPr>
            <a:xfrm>
              <a:off x="4914764" y="3319462"/>
              <a:ext cx="619125" cy="619125"/>
            </a:xfrm>
            <a:custGeom>
              <a:avLst/>
              <a:gdLst>
                <a:gd name="connsiteX0" fmla="*/ 309563 w 619125"/>
                <a:gd name="connsiteY0" fmla="*/ 0 h 619125"/>
                <a:gd name="connsiteX1" fmla="*/ 0 w 619125"/>
                <a:gd name="connsiteY1" fmla="*/ 309563 h 619125"/>
                <a:gd name="connsiteX2" fmla="*/ 309563 w 619125"/>
                <a:gd name="connsiteY2" fmla="*/ 619125 h 619125"/>
                <a:gd name="connsiteX3" fmla="*/ 619125 w 619125"/>
                <a:gd name="connsiteY3" fmla="*/ 309563 h 619125"/>
                <a:gd name="connsiteX4" fmla="*/ 309563 w 619125"/>
                <a:gd name="connsiteY4" fmla="*/ 0 h 619125"/>
                <a:gd name="connsiteX5" fmla="*/ 309563 w 619125"/>
                <a:gd name="connsiteY5" fmla="*/ 581025 h 619125"/>
                <a:gd name="connsiteX6" fmla="*/ 38100 w 619125"/>
                <a:gd name="connsiteY6" fmla="*/ 309563 h 619125"/>
                <a:gd name="connsiteX7" fmla="*/ 309563 w 619125"/>
                <a:gd name="connsiteY7" fmla="*/ 38100 h 619125"/>
                <a:gd name="connsiteX8" fmla="*/ 581025 w 619125"/>
                <a:gd name="connsiteY8" fmla="*/ 309563 h 619125"/>
                <a:gd name="connsiteX9" fmla="*/ 309563 w 619125"/>
                <a:gd name="connsiteY9" fmla="*/ 5810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125" h="619125">
                  <a:moveTo>
                    <a:pt x="309563" y="0"/>
                  </a:moveTo>
                  <a:cubicBezTo>
                    <a:pt x="138875" y="0"/>
                    <a:pt x="0" y="138865"/>
                    <a:pt x="0" y="309563"/>
                  </a:cubicBezTo>
                  <a:cubicBezTo>
                    <a:pt x="0" y="480260"/>
                    <a:pt x="138875" y="619125"/>
                    <a:pt x="309563" y="619125"/>
                  </a:cubicBezTo>
                  <a:cubicBezTo>
                    <a:pt x="480250" y="619125"/>
                    <a:pt x="619125" y="480260"/>
                    <a:pt x="619125" y="309563"/>
                  </a:cubicBezTo>
                  <a:cubicBezTo>
                    <a:pt x="619125" y="138865"/>
                    <a:pt x="480250" y="0"/>
                    <a:pt x="309563" y="0"/>
                  </a:cubicBezTo>
                  <a:close/>
                  <a:moveTo>
                    <a:pt x="309563" y="581025"/>
                  </a:moveTo>
                  <a:cubicBezTo>
                    <a:pt x="159877" y="581025"/>
                    <a:pt x="38100" y="459248"/>
                    <a:pt x="38100" y="309563"/>
                  </a:cubicBezTo>
                  <a:cubicBezTo>
                    <a:pt x="38100" y="159877"/>
                    <a:pt x="159877" y="38100"/>
                    <a:pt x="309563" y="38100"/>
                  </a:cubicBezTo>
                  <a:cubicBezTo>
                    <a:pt x="459248" y="38100"/>
                    <a:pt x="581025" y="159877"/>
                    <a:pt x="581025" y="309563"/>
                  </a:cubicBezTo>
                  <a:cubicBezTo>
                    <a:pt x="581025" y="459248"/>
                    <a:pt x="459248" y="581025"/>
                    <a:pt x="309563" y="581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ADF13BE-BF58-43E3-9534-281EFDABF659}"/>
                </a:ext>
              </a:extLst>
            </p:cNvPr>
            <p:cNvSpPr/>
            <p:nvPr/>
          </p:nvSpPr>
          <p:spPr>
            <a:xfrm>
              <a:off x="5195751" y="3473729"/>
              <a:ext cx="57150" cy="57150"/>
            </a:xfrm>
            <a:custGeom>
              <a:avLst/>
              <a:gdLst>
                <a:gd name="connsiteX0" fmla="*/ 63722 w 57150"/>
                <a:gd name="connsiteY0" fmla="*/ 31861 h 57150"/>
                <a:gd name="connsiteX1" fmla="*/ 31861 w 57150"/>
                <a:gd name="connsiteY1" fmla="*/ 63722 h 57150"/>
                <a:gd name="connsiteX2" fmla="*/ 0 w 57150"/>
                <a:gd name="connsiteY2" fmla="*/ 31861 h 57150"/>
                <a:gd name="connsiteX3" fmla="*/ 31861 w 57150"/>
                <a:gd name="connsiteY3" fmla="*/ 0 h 57150"/>
                <a:gd name="connsiteX4" fmla="*/ 63722 w 57150"/>
                <a:gd name="connsiteY4" fmla="*/ 31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3722" y="31861"/>
                  </a:moveTo>
                  <a:cubicBezTo>
                    <a:pt x="63722" y="49458"/>
                    <a:pt x="49458" y="63722"/>
                    <a:pt x="31861" y="63722"/>
                  </a:cubicBezTo>
                  <a:cubicBezTo>
                    <a:pt x="14265" y="63722"/>
                    <a:pt x="0" y="49458"/>
                    <a:pt x="0" y="31861"/>
                  </a:cubicBezTo>
                  <a:cubicBezTo>
                    <a:pt x="0" y="14265"/>
                    <a:pt x="14265" y="0"/>
                    <a:pt x="31861" y="0"/>
                  </a:cubicBezTo>
                  <a:cubicBezTo>
                    <a:pt x="49458" y="0"/>
                    <a:pt x="63722" y="14265"/>
                    <a:pt x="63722" y="31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14EC720-9A79-4D18-8746-AE0BDD325E79}"/>
                </a:ext>
              </a:extLst>
            </p:cNvPr>
            <p:cNvSpPr/>
            <p:nvPr/>
          </p:nvSpPr>
          <p:spPr>
            <a:xfrm>
              <a:off x="5205276" y="3589420"/>
              <a:ext cx="38100" cy="200025"/>
            </a:xfrm>
            <a:custGeom>
              <a:avLst/>
              <a:gdLst>
                <a:gd name="connsiteX0" fmla="*/ 19050 w 38100"/>
                <a:gd name="connsiteY0" fmla="*/ 0 h 200025"/>
                <a:gd name="connsiteX1" fmla="*/ 0 w 38100"/>
                <a:gd name="connsiteY1" fmla="*/ 19050 h 200025"/>
                <a:gd name="connsiteX2" fmla="*/ 0 w 38100"/>
                <a:gd name="connsiteY2" fmla="*/ 180975 h 200025"/>
                <a:gd name="connsiteX3" fmla="*/ 19050 w 38100"/>
                <a:gd name="connsiteY3" fmla="*/ 200025 h 200025"/>
                <a:gd name="connsiteX4" fmla="*/ 38100 w 38100"/>
                <a:gd name="connsiteY4" fmla="*/ 180975 h 200025"/>
                <a:gd name="connsiteX5" fmla="*/ 38100 w 38100"/>
                <a:gd name="connsiteY5" fmla="*/ 19050 h 200025"/>
                <a:gd name="connsiteX6" fmla="*/ 19050 w 38100"/>
                <a:gd name="connsiteY6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200025">
                  <a:moveTo>
                    <a:pt x="19050" y="0"/>
                  </a:moveTo>
                  <a:cubicBezTo>
                    <a:pt x="8534" y="0"/>
                    <a:pt x="0" y="8534"/>
                    <a:pt x="0" y="19050"/>
                  </a:cubicBezTo>
                  <a:lnTo>
                    <a:pt x="0" y="180975"/>
                  </a:lnTo>
                  <a:cubicBezTo>
                    <a:pt x="0" y="191491"/>
                    <a:pt x="8534" y="200025"/>
                    <a:pt x="19050" y="200025"/>
                  </a:cubicBezTo>
                  <a:cubicBezTo>
                    <a:pt x="29566" y="200025"/>
                    <a:pt x="38100" y="191491"/>
                    <a:pt x="38100" y="180975"/>
                  </a:cubicBezTo>
                  <a:lnTo>
                    <a:pt x="38100" y="19050"/>
                  </a:lnTo>
                  <a:cubicBezTo>
                    <a:pt x="38100" y="8525"/>
                    <a:pt x="29566" y="0"/>
                    <a:pt x="190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5670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09A200-4838-4284-BD1E-19701CAB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Karakterik</a:t>
            </a:r>
            <a:r>
              <a:rPr lang="en-US" b="1" dirty="0">
                <a:solidFill>
                  <a:srgbClr val="FF0000"/>
                </a:solidFill>
              </a:rPr>
              <a:t> Teori Hukum Masa </a:t>
            </a:r>
            <a:r>
              <a:rPr lang="en-US" b="1" dirty="0" err="1">
                <a:solidFill>
                  <a:srgbClr val="FF0000"/>
                </a:solidFill>
              </a:rPr>
              <a:t>Romawi</a:t>
            </a:r>
            <a:r>
              <a:rPr lang="en-US" b="1" dirty="0">
                <a:solidFill>
                  <a:srgbClr val="FF0000"/>
                </a:solidFill>
              </a:rPr>
              <a:t> Kuno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28767BA-16A2-80D7-0FA8-AF845F1FF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812800"/>
            <a:ext cx="6199616" cy="4868609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dirty="0" err="1"/>
              <a:t>Pembentukan</a:t>
            </a:r>
            <a:r>
              <a:rPr lang="en-US" sz="2800" dirty="0"/>
              <a:t> Corpus Juris Civilis oleh Kaisar Justianus yang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pembentukan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civil modern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/>
              <a:t>Pemisahan</a:t>
            </a:r>
            <a:r>
              <a:rPr lang="en-US" sz="2800" dirty="0"/>
              <a:t> yang </a:t>
            </a:r>
            <a:r>
              <a:rPr lang="en-US" sz="2800" dirty="0" err="1"/>
              <a:t>tegas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publik</a:t>
            </a:r>
            <a:r>
              <a:rPr lang="en-US" sz="2800" dirty="0"/>
              <a:t> dan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privat</a:t>
            </a:r>
            <a:endParaRPr lang="en-US" sz="2800" dirty="0"/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/>
              <a:t>Awal </a:t>
            </a:r>
            <a:r>
              <a:rPr lang="en-US" sz="2800" dirty="0" err="1"/>
              <a:t>mula</a:t>
            </a:r>
            <a:r>
              <a:rPr lang="en-US" sz="2800" dirty="0"/>
              <a:t> </a:t>
            </a:r>
            <a:r>
              <a:rPr lang="en-US" sz="2800" dirty="0" err="1"/>
              <a:t>munculnya</a:t>
            </a:r>
            <a:r>
              <a:rPr lang="en-US" sz="2800" dirty="0"/>
              <a:t> </a:t>
            </a:r>
            <a:r>
              <a:rPr lang="en-US" sz="2800" dirty="0" err="1"/>
              <a:t>konsep</a:t>
            </a:r>
            <a:r>
              <a:rPr lang="en-US" sz="2800" dirty="0"/>
              <a:t> </a:t>
            </a:r>
            <a:r>
              <a:rPr lang="en-US" sz="2800" b="1" dirty="0" err="1"/>
              <a:t>hak</a:t>
            </a:r>
            <a:r>
              <a:rPr lang="en-US" sz="2800" b="1" dirty="0"/>
              <a:t> </a:t>
            </a:r>
            <a:r>
              <a:rPr lang="en-US" sz="2800" b="1" dirty="0" err="1"/>
              <a:t>subjektif</a:t>
            </a:r>
            <a:r>
              <a:rPr lang="en-US" sz="2800" b="1" dirty="0"/>
              <a:t> (subjective rights)</a:t>
            </a:r>
            <a:r>
              <a:rPr lang="en-US" sz="2800" dirty="0"/>
              <a:t> yang </a:t>
            </a:r>
            <a:r>
              <a:rPr lang="en-US" sz="2800" dirty="0" err="1"/>
              <a:t>menandai</a:t>
            </a:r>
            <a:r>
              <a:rPr lang="en-US" sz="2800" dirty="0"/>
              <a:t> </a:t>
            </a:r>
            <a:r>
              <a:rPr lang="en-US" sz="2800" dirty="0" err="1"/>
              <a:t>rasionalisasi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logis</a:t>
            </a:r>
            <a:endParaRPr lang="en-US" sz="2800" dirty="0"/>
          </a:p>
          <a:p>
            <a:pPr marL="514350" indent="-514350" algn="just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DDDA89-552E-CADD-EE0B-71079C058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3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Zaman Abad </a:t>
            </a:r>
            <a:r>
              <a:rPr lang="en-US" dirty="0" err="1">
                <a:solidFill>
                  <a:srgbClr val="FF0000"/>
                </a:solidFill>
              </a:rPr>
              <a:t>Pertengahan</a:t>
            </a:r>
            <a:r>
              <a:rPr lang="en-US" dirty="0">
                <a:solidFill>
                  <a:srgbClr val="FF0000"/>
                </a:solidFill>
              </a:rPr>
              <a:t> (± </a:t>
            </a:r>
            <a:r>
              <a:rPr lang="en-US" dirty="0" err="1">
                <a:solidFill>
                  <a:srgbClr val="FF0000"/>
                </a:solidFill>
              </a:rPr>
              <a:t>abad</a:t>
            </a:r>
            <a:r>
              <a:rPr lang="en-US" dirty="0">
                <a:solidFill>
                  <a:srgbClr val="FF0000"/>
                </a:solidFill>
              </a:rPr>
              <a:t> ke-5 – </a:t>
            </a:r>
            <a:r>
              <a:rPr lang="en-US" dirty="0" err="1">
                <a:solidFill>
                  <a:srgbClr val="FF0000"/>
                </a:solidFill>
              </a:rPr>
              <a:t>abad</a:t>
            </a:r>
            <a:r>
              <a:rPr lang="en-US" dirty="0">
                <a:solidFill>
                  <a:srgbClr val="FF0000"/>
                </a:solidFill>
              </a:rPr>
              <a:t> ke-15 M)</a:t>
            </a:r>
          </a:p>
        </p:txBody>
      </p:sp>
      <p:pic>
        <p:nvPicPr>
          <p:cNvPr id="10" name="Picture Placeholder 9" descr="A view of a tall building">
            <a:extLst>
              <a:ext uri="{FF2B5EF4-FFF2-40B4-BE49-F238E27FC236}">
                <a16:creationId xmlns:a16="http://schemas.microsoft.com/office/drawing/2014/main" id="{7E7516D5-86C5-48B5-8E66-B9E6F735DF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02" r="9892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D22D53-586E-4F80-B549-03B4A942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 vert="horz" lIns="0" tIns="45720" rIns="0" bIns="45720" rtlCol="0">
            <a:normAutofit/>
          </a:bodyPr>
          <a:lstStyle/>
          <a:p>
            <a:pPr algn="just"/>
            <a:r>
              <a:rPr lang="en-US" sz="2800" dirty="0"/>
              <a:t>Pada </a:t>
            </a:r>
            <a:r>
              <a:rPr lang="en-US" sz="2800" dirty="0" err="1"/>
              <a:t>periode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, </a:t>
            </a:r>
            <a:r>
              <a:rPr lang="en-US" sz="2800" dirty="0" err="1"/>
              <a:t>pemikiran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sangat </a:t>
            </a:r>
            <a:r>
              <a:rPr lang="en-US" sz="2800" dirty="0" err="1"/>
              <a:t>dipengaruhi</a:t>
            </a:r>
            <a:r>
              <a:rPr lang="en-US" sz="2800" dirty="0"/>
              <a:t> oleh </a:t>
            </a:r>
            <a:r>
              <a:rPr lang="en-US" sz="2800" b="1" dirty="0"/>
              <a:t>agama</a:t>
            </a:r>
            <a:r>
              <a:rPr lang="en-US" sz="2800" dirty="0"/>
              <a:t>, </a:t>
            </a:r>
            <a:r>
              <a:rPr lang="en-US" sz="2800" dirty="0" err="1"/>
              <a:t>terutama</a:t>
            </a:r>
            <a:r>
              <a:rPr lang="en-US" sz="2800" dirty="0"/>
              <a:t> </a:t>
            </a:r>
            <a:r>
              <a:rPr lang="en-US" sz="2800" b="1" dirty="0" err="1"/>
              <a:t>ajaran</a:t>
            </a:r>
            <a:r>
              <a:rPr lang="en-US" sz="2800" b="1" dirty="0"/>
              <a:t> </a:t>
            </a:r>
            <a:r>
              <a:rPr lang="en-US" sz="2800" b="1" dirty="0" err="1"/>
              <a:t>gereja</a:t>
            </a:r>
            <a:r>
              <a:rPr lang="en-US" sz="2800" b="1" dirty="0"/>
              <a:t> </a:t>
            </a:r>
            <a:r>
              <a:rPr lang="en-US" sz="2800" b="1" dirty="0" err="1"/>
              <a:t>Katolik</a:t>
            </a:r>
            <a:r>
              <a:rPr lang="en-US" sz="2800" dirty="0"/>
              <a:t>. Teori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alam</a:t>
            </a:r>
            <a:r>
              <a:rPr lang="en-US" sz="2800" dirty="0"/>
              <a:t> </a:t>
            </a:r>
            <a:r>
              <a:rPr lang="en-US" sz="2800" dirty="0" err="1"/>
              <a:t>berkembang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teologis</a:t>
            </a:r>
            <a:r>
              <a:rPr lang="en-US" sz="2800" dirty="0"/>
              <a:t>, di mana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dianggap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perwujudan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kehendak</a:t>
            </a:r>
            <a:r>
              <a:rPr lang="en-US" sz="2800" dirty="0"/>
              <a:t> Tuhan</a:t>
            </a:r>
          </a:p>
          <a:p>
            <a:pPr algn="just"/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7676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chemeClr val="tx1"/>
                </a:solidFill>
              </a:rPr>
              <a:t>Tokoh</a:t>
            </a:r>
            <a:r>
              <a:rPr lang="en-US" sz="4800" dirty="0">
                <a:solidFill>
                  <a:schemeClr val="tx1"/>
                </a:solidFill>
              </a:rPr>
              <a:t> Abad </a:t>
            </a:r>
            <a:r>
              <a:rPr lang="en-US" sz="4800" dirty="0" err="1">
                <a:solidFill>
                  <a:schemeClr val="tx1"/>
                </a:solidFill>
              </a:rPr>
              <a:t>Pertengahan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D22D53-586E-4F80-B549-03B4A942D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>
            <a:normAutofit/>
          </a:bodyPr>
          <a:lstStyle/>
          <a:p>
            <a:pPr marL="0" indent="0">
              <a:buNone/>
            </a:pPr>
            <a:r>
              <a:rPr lang="en-US" dirty="0" err="1"/>
              <a:t>Tokoh</a:t>
            </a:r>
            <a:r>
              <a:rPr lang="en-US" dirty="0"/>
              <a:t> </a:t>
            </a:r>
            <a:r>
              <a:rPr lang="en-US" dirty="0" err="1"/>
              <a:t>sentralnya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/>
              <a:t>Thomas Aquinas (1225–1274)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Dalam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besarnya</a:t>
            </a:r>
            <a:r>
              <a:rPr lang="en-US" dirty="0"/>
              <a:t> </a:t>
            </a:r>
            <a:r>
              <a:rPr lang="en-US" i="1" dirty="0"/>
              <a:t>Summa </a:t>
            </a:r>
            <a:r>
              <a:rPr lang="en-US" i="1" dirty="0" err="1"/>
              <a:t>Theologiae</a:t>
            </a:r>
            <a:r>
              <a:rPr lang="en-US" dirty="0"/>
              <a:t>, Aquinas </a:t>
            </a:r>
            <a:r>
              <a:rPr lang="en-US" dirty="0" err="1"/>
              <a:t>membedakan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/>
              <a:t>Lex </a:t>
            </a:r>
            <a:r>
              <a:rPr lang="en-US" b="1" dirty="0" err="1"/>
              <a:t>aeterna</a:t>
            </a:r>
            <a:r>
              <a:rPr lang="en-US" b="1" dirty="0"/>
              <a:t> (</a:t>
            </a:r>
            <a:r>
              <a:rPr lang="en-US" b="1" dirty="0" err="1"/>
              <a:t>hukum</a:t>
            </a:r>
            <a:r>
              <a:rPr lang="en-US" b="1" dirty="0"/>
              <a:t> </a:t>
            </a:r>
            <a:r>
              <a:rPr lang="en-US" b="1" dirty="0" err="1"/>
              <a:t>kekal</a:t>
            </a:r>
            <a:r>
              <a:rPr lang="en-US" b="1" dirty="0"/>
              <a:t>)</a:t>
            </a:r>
            <a:r>
              <a:rPr lang="en-US" dirty="0"/>
              <a:t> – </a:t>
            </a:r>
            <a:r>
              <a:rPr lang="en-US" dirty="0" err="1"/>
              <a:t>hukum</a:t>
            </a:r>
            <a:r>
              <a:rPr lang="en-US" dirty="0"/>
              <a:t> Tuhan yang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ciptaan</a:t>
            </a:r>
            <a:r>
              <a:rPr lang="en-US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/>
              <a:t>Lex </a:t>
            </a:r>
            <a:r>
              <a:rPr lang="en-US" b="1" dirty="0" err="1"/>
              <a:t>divina</a:t>
            </a:r>
            <a:r>
              <a:rPr lang="en-US" b="1" dirty="0"/>
              <a:t> (</a:t>
            </a:r>
            <a:r>
              <a:rPr lang="en-US" b="1" dirty="0" err="1"/>
              <a:t>hukum</a:t>
            </a:r>
            <a:r>
              <a:rPr lang="en-US" b="1" dirty="0"/>
              <a:t> </a:t>
            </a:r>
            <a:r>
              <a:rPr lang="en-US" b="1" dirty="0" err="1"/>
              <a:t>ilahi</a:t>
            </a:r>
            <a:r>
              <a:rPr lang="en-US" b="1" dirty="0"/>
              <a:t>)</a:t>
            </a:r>
            <a:r>
              <a:rPr lang="en-US" dirty="0"/>
              <a:t> – </a:t>
            </a:r>
            <a:r>
              <a:rPr lang="en-US" dirty="0" err="1"/>
              <a:t>wahyu</a:t>
            </a:r>
            <a:r>
              <a:rPr lang="en-US" dirty="0"/>
              <a:t> Tuhan yang </a:t>
            </a: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kitab </a:t>
            </a:r>
            <a:r>
              <a:rPr lang="en-US" dirty="0" err="1"/>
              <a:t>suci</a:t>
            </a:r>
            <a:r>
              <a:rPr lang="en-US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/>
              <a:t>Lex </a:t>
            </a:r>
            <a:r>
              <a:rPr lang="en-US" b="1" dirty="0" err="1"/>
              <a:t>naturalis</a:t>
            </a:r>
            <a:r>
              <a:rPr lang="en-US" b="1" dirty="0"/>
              <a:t> (</a:t>
            </a:r>
            <a:r>
              <a:rPr lang="en-US" b="1" dirty="0" err="1"/>
              <a:t>hukum</a:t>
            </a:r>
            <a:r>
              <a:rPr lang="en-US" b="1" dirty="0"/>
              <a:t> </a:t>
            </a:r>
            <a:r>
              <a:rPr lang="en-US" b="1" dirty="0" err="1"/>
              <a:t>alam</a:t>
            </a:r>
            <a:r>
              <a:rPr lang="en-US" b="1" dirty="0"/>
              <a:t>)</a:t>
            </a:r>
            <a:r>
              <a:rPr lang="en-US" dirty="0"/>
              <a:t> –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kekal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 oleh </a:t>
            </a:r>
            <a:r>
              <a:rPr lang="en-US" dirty="0" err="1"/>
              <a:t>akal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/>
              <a:t>Lex humana (</a:t>
            </a:r>
            <a:r>
              <a:rPr lang="en-US" b="1" dirty="0" err="1"/>
              <a:t>hukum</a:t>
            </a:r>
            <a:r>
              <a:rPr lang="en-US" b="1" dirty="0"/>
              <a:t> </a:t>
            </a:r>
            <a:r>
              <a:rPr lang="en-US" b="1" dirty="0" err="1"/>
              <a:t>manusia</a:t>
            </a:r>
            <a:r>
              <a:rPr lang="en-US" b="1" dirty="0"/>
              <a:t>)</a:t>
            </a:r>
            <a:r>
              <a:rPr lang="en-US" dirty="0"/>
              <a:t> –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buatan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selaras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3224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6DB04AA-2B2C-4162-AD6D-1FF80268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6463666" cy="145075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nn-NO" sz="3200" dirty="0">
                <a:solidFill>
                  <a:srgbClr val="FF0000"/>
                </a:solidFill>
              </a:rPr>
              <a:t>Zaman Renaisans dan Reformasi (± abad ke-15 – abad ke-17)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1" name="Picture Placeholder 10" descr="A picture containing sky, water, outdoor, person. It also reflects philosophy, peace&#10;&#10;">
            <a:extLst>
              <a:ext uri="{FF2B5EF4-FFF2-40B4-BE49-F238E27FC236}">
                <a16:creationId xmlns:a16="http://schemas.microsoft.com/office/drawing/2014/main" id="{94B2FFE9-6D1F-4DC1-8532-95405973AB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CBAAA8-DE36-46A7-8728-72C3486FD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6566536" cy="3760891"/>
          </a:xfrm>
        </p:spPr>
        <p:txBody>
          <a:bodyPr vert="horz" lIns="0" tIns="45720" rIns="0" bIns="45720" rtlCol="0">
            <a:normAutofit fontScale="70000" lnSpcReduction="20000"/>
          </a:bodyPr>
          <a:lstStyle/>
          <a:p>
            <a:pPr marL="87313" indent="0" algn="just">
              <a:buFont typeface="Calibri" panose="020F0502020204030204" pitchFamily="34" charset="0"/>
              <a:buNone/>
            </a:pPr>
            <a:r>
              <a:rPr lang="en-US" dirty="0" err="1"/>
              <a:t>Setelah</a:t>
            </a:r>
            <a:r>
              <a:rPr lang="en-US" dirty="0"/>
              <a:t> Abad </a:t>
            </a:r>
            <a:r>
              <a:rPr lang="en-US" dirty="0" err="1"/>
              <a:t>Pertengahan</a:t>
            </a:r>
            <a:r>
              <a:rPr lang="en-US" dirty="0"/>
              <a:t>,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kebangkitan</a:t>
            </a:r>
            <a:r>
              <a:rPr lang="en-US" dirty="0"/>
              <a:t> </a:t>
            </a:r>
            <a:r>
              <a:rPr lang="en-US" dirty="0" err="1"/>
              <a:t>rasionalisme</a:t>
            </a:r>
            <a:r>
              <a:rPr lang="en-US" dirty="0"/>
              <a:t> dan </a:t>
            </a:r>
            <a:r>
              <a:rPr lang="en-US" dirty="0" err="1"/>
              <a:t>humanisme</a:t>
            </a:r>
            <a:r>
              <a:rPr lang="en-US" dirty="0"/>
              <a:t>.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bergeser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dogma agama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pemikiran</a:t>
            </a:r>
            <a:r>
              <a:rPr lang="en-US" dirty="0"/>
              <a:t> </a:t>
            </a:r>
            <a:r>
              <a:rPr lang="en-US" b="1" dirty="0" err="1"/>
              <a:t>rasional</a:t>
            </a:r>
            <a:r>
              <a:rPr lang="en-US" b="1" dirty="0"/>
              <a:t> dan </a:t>
            </a:r>
            <a:r>
              <a:rPr lang="en-US" b="1" dirty="0" err="1"/>
              <a:t>sekuler</a:t>
            </a:r>
            <a:r>
              <a:rPr lang="en-US" dirty="0"/>
              <a:t>.</a:t>
            </a:r>
          </a:p>
          <a:p>
            <a:r>
              <a:rPr lang="en-US" dirty="0" err="1"/>
              <a:t>Tokoh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pada masa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r>
              <a:rPr lang="en-US" b="1" dirty="0"/>
              <a:t>Hugo Grotius (1583–1645)</a:t>
            </a:r>
            <a:r>
              <a:rPr lang="en-US" dirty="0"/>
              <a:t>,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“Bapak Hukum Internasional Modern”. Dalam </a:t>
            </a:r>
            <a:r>
              <a:rPr lang="en-US" i="1" dirty="0"/>
              <a:t>De Jure Belli ac Pacis</a:t>
            </a:r>
            <a:r>
              <a:rPr lang="en-US" dirty="0"/>
              <a:t>, Grotius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b="1" dirty="0" err="1"/>
              <a:t>meskipun</a:t>
            </a:r>
            <a:r>
              <a:rPr lang="en-US" b="1" dirty="0"/>
              <a:t> Tuhan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ada</a:t>
            </a:r>
            <a:r>
              <a:rPr lang="en-US" dirty="0"/>
              <a:t> —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yang </a:t>
            </a:r>
            <a:r>
              <a:rPr lang="en-US" dirty="0" err="1"/>
              <a:t>menandai</a:t>
            </a:r>
            <a:r>
              <a:rPr lang="en-US" dirty="0"/>
              <a:t> </a:t>
            </a:r>
            <a:r>
              <a:rPr lang="en-US" dirty="0" err="1"/>
              <a:t>sekularisasi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.</a:t>
            </a:r>
          </a:p>
          <a:p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berpendapat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semata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wahyu</a:t>
            </a:r>
            <a:r>
              <a:rPr lang="en-US" dirty="0"/>
              <a:t>.</a:t>
            </a:r>
          </a:p>
          <a:p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menandai</a:t>
            </a:r>
            <a:r>
              <a:rPr lang="en-US" dirty="0"/>
              <a:t> </a:t>
            </a:r>
            <a:r>
              <a:rPr lang="en-US" b="1" dirty="0" err="1"/>
              <a:t>peralihan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r>
              <a:rPr lang="en-US" b="1" dirty="0"/>
              <a:t> </a:t>
            </a:r>
            <a:r>
              <a:rPr lang="en-US" b="1" dirty="0" err="1"/>
              <a:t>alam</a:t>
            </a:r>
            <a:r>
              <a:rPr lang="en-US" b="1" dirty="0"/>
              <a:t> </a:t>
            </a:r>
            <a:r>
              <a:rPr lang="en-US" b="1" dirty="0" err="1"/>
              <a:t>teologis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r>
              <a:rPr lang="en-US" b="1" dirty="0"/>
              <a:t> </a:t>
            </a:r>
            <a:r>
              <a:rPr lang="en-US" b="1" dirty="0" err="1"/>
              <a:t>alam</a:t>
            </a:r>
            <a:r>
              <a:rPr lang="en-US" b="1" dirty="0"/>
              <a:t> </a:t>
            </a:r>
            <a:r>
              <a:rPr lang="en-US" b="1" dirty="0" err="1"/>
              <a:t>rasional</a:t>
            </a:r>
            <a:r>
              <a:rPr lang="en-US" dirty="0"/>
              <a:t>,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fondasi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dan </a:t>
            </a:r>
            <a:r>
              <a:rPr lang="en-US" dirty="0" err="1"/>
              <a:t>hukum</a:t>
            </a:r>
            <a:r>
              <a:rPr lang="en-US" dirty="0"/>
              <a:t> modern.</a:t>
            </a:r>
          </a:p>
          <a:p>
            <a:pPr marL="87313" indent="0" algn="just">
              <a:buFont typeface="Calibri" panose="020F0502020204030204" pitchFamily="34" charset="0"/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689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3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32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B72B13-069B-4F8A-9437-FA58C3F1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7" y="516836"/>
            <a:ext cx="10683415" cy="138053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da-DK" dirty="0">
                <a:solidFill>
                  <a:srgbClr val="FF0000"/>
                </a:solidFill>
              </a:rPr>
              <a:t>Zaman Pencerahan (Abad ke-17 – ke-18)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34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81D70C-EE29-493E-838C-890184A02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790855"/>
            <a:ext cx="11417689" cy="3311766"/>
          </a:xfrm>
        </p:spPr>
        <p:txBody>
          <a:bodyPr vert="horz" lIns="0" tIns="45720" rIns="0" bIns="45720" rtlCol="0">
            <a:normAutofit fontScale="92500" lnSpcReduction="20000"/>
          </a:bodyPr>
          <a:lstStyle/>
          <a:p>
            <a:pPr marL="0" indent="0" algn="just">
              <a:buFont typeface="Calibri" panose="020F0502020204030204" pitchFamily="34" charset="0"/>
              <a:buNone/>
            </a:pPr>
            <a:r>
              <a:rPr lang="en-US" dirty="0"/>
              <a:t>Masa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berkembangnya</a:t>
            </a:r>
            <a:r>
              <a:rPr lang="en-US" dirty="0"/>
              <a:t> </a:t>
            </a:r>
            <a:r>
              <a:rPr lang="en-US" b="1" dirty="0" err="1"/>
              <a:t>teori</a:t>
            </a:r>
            <a:r>
              <a:rPr lang="en-US" b="1" dirty="0"/>
              <a:t> </a:t>
            </a:r>
            <a:r>
              <a:rPr lang="en-US" b="1" dirty="0" err="1"/>
              <a:t>kontrak</a:t>
            </a:r>
            <a:r>
              <a:rPr lang="en-US" b="1" dirty="0"/>
              <a:t> </a:t>
            </a:r>
            <a:r>
              <a:rPr lang="en-US" b="1" dirty="0" err="1"/>
              <a:t>sosial</a:t>
            </a:r>
            <a:r>
              <a:rPr lang="en-US" dirty="0"/>
              <a:t> dan </a:t>
            </a:r>
            <a:r>
              <a:rPr lang="en-US" b="1" dirty="0" err="1"/>
              <a:t>positivisme</a:t>
            </a:r>
            <a:r>
              <a:rPr lang="en-US" b="1" dirty="0"/>
              <a:t> </a:t>
            </a:r>
            <a:r>
              <a:rPr lang="en-US" b="1" dirty="0" err="1"/>
              <a:t>awal</a:t>
            </a:r>
            <a:r>
              <a:rPr lang="en-US" dirty="0"/>
              <a:t>. Hukum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kesepakatan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negara.</a:t>
            </a:r>
          </a:p>
          <a:p>
            <a:r>
              <a:rPr lang="en-US" dirty="0" err="1"/>
              <a:t>Tokoh-tokoh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:</a:t>
            </a:r>
          </a:p>
          <a:p>
            <a:r>
              <a:rPr lang="en-US" b="1" dirty="0"/>
              <a:t>Thomas Hobbes (1588–1679)</a:t>
            </a:r>
            <a:r>
              <a:rPr lang="en-US" dirty="0"/>
              <a:t>: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Leviathan</a:t>
            </a:r>
            <a:r>
              <a:rPr lang="en-US" dirty="0"/>
              <a:t>,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bersumber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kehendak</a:t>
            </a:r>
            <a:r>
              <a:rPr lang="en-US" dirty="0"/>
              <a:t> </a:t>
            </a:r>
            <a:r>
              <a:rPr lang="en-US" dirty="0" err="1"/>
              <a:t>penguasa</a:t>
            </a:r>
            <a:r>
              <a:rPr lang="en-US" dirty="0"/>
              <a:t> yang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ketertiban</a:t>
            </a:r>
            <a:r>
              <a:rPr lang="en-US" dirty="0"/>
              <a:t>.</a:t>
            </a:r>
          </a:p>
          <a:p>
            <a:r>
              <a:rPr lang="en-US" b="1" dirty="0"/>
              <a:t>John Locke (1632–1704)</a:t>
            </a:r>
            <a:r>
              <a:rPr lang="en-US" dirty="0"/>
              <a:t>: </a:t>
            </a:r>
            <a:r>
              <a:rPr lang="en-US" dirty="0" err="1"/>
              <a:t>menekankan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hak-hak</a:t>
            </a:r>
            <a:r>
              <a:rPr lang="en-US" dirty="0"/>
              <a:t> </a:t>
            </a:r>
            <a:r>
              <a:rPr lang="en-US" dirty="0" err="1"/>
              <a:t>alamiah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kebebasan</a:t>
            </a:r>
            <a:r>
              <a:rPr lang="en-US" dirty="0"/>
              <a:t> dan </a:t>
            </a:r>
            <a:r>
              <a:rPr lang="en-US" dirty="0" err="1"/>
              <a:t>kepemilikan</a:t>
            </a:r>
            <a:r>
              <a:rPr lang="en-US" dirty="0"/>
              <a:t>.</a:t>
            </a:r>
          </a:p>
          <a:p>
            <a:r>
              <a:rPr lang="en-US" b="1" dirty="0"/>
              <a:t>Jean-Jacques Rousseau (1712–1778)</a:t>
            </a:r>
            <a:r>
              <a:rPr lang="en-US" dirty="0"/>
              <a:t>: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Du </a:t>
            </a:r>
            <a:r>
              <a:rPr lang="en-US" i="1" dirty="0" err="1"/>
              <a:t>Contrat</a:t>
            </a:r>
            <a:r>
              <a:rPr lang="en-US" i="1" dirty="0"/>
              <a:t> Social</a:t>
            </a:r>
            <a:r>
              <a:rPr lang="en-US" dirty="0"/>
              <a:t>,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ekspresi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kehendak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(</a:t>
            </a:r>
            <a:r>
              <a:rPr lang="en-US" i="1" dirty="0" err="1"/>
              <a:t>volonté</a:t>
            </a:r>
            <a:r>
              <a:rPr lang="en-US" i="1" dirty="0"/>
              <a:t> </a:t>
            </a:r>
            <a:r>
              <a:rPr lang="en-US" i="1" dirty="0" err="1"/>
              <a:t>générale</a:t>
            </a:r>
            <a:r>
              <a:rPr lang="en-US" dirty="0"/>
              <a:t>) rakyat.</a:t>
            </a:r>
          </a:p>
          <a:p>
            <a:pPr marL="0" indent="0" algn="just">
              <a:buFont typeface="Calibri" panose="020F0502020204030204" pitchFamily="34" charset="0"/>
              <a:buNone/>
            </a:pPr>
            <a:endParaRPr lang="en-US" dirty="0">
              <a:latin typeface="+mj-lt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9E2EB7B-8290-E0AF-E57D-657674954B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9" r="23559"/>
          <a:stretch>
            <a:fillRect/>
          </a:stretch>
        </p:blipFill>
        <p:spPr>
          <a:xfrm>
            <a:off x="5766095" y="0"/>
            <a:ext cx="6429080" cy="6857996"/>
          </a:xfrm>
        </p:spPr>
      </p:pic>
    </p:spTree>
    <p:extLst>
      <p:ext uri="{BB962C8B-B14F-4D97-AF65-F5344CB8AC3E}">
        <p14:creationId xmlns:p14="http://schemas.microsoft.com/office/powerpoint/2010/main" val="2225727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CC3EF0-F13E-468D-8198-2FFABAAB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Zaman </a:t>
            </a:r>
            <a:r>
              <a:rPr lang="en-US" dirty="0" err="1">
                <a:solidFill>
                  <a:srgbClr val="FF0000"/>
                </a:solidFill>
              </a:rPr>
              <a:t>Positivisme</a:t>
            </a:r>
            <a:r>
              <a:rPr lang="en-US" dirty="0">
                <a:solidFill>
                  <a:srgbClr val="FF0000"/>
                </a:solidFill>
              </a:rPr>
              <a:t> Hukum (Abad ke-19)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401CC4-711A-4213-A098-6A62651D89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/>
              <a:t>Memasuki</a:t>
            </a:r>
            <a:r>
              <a:rPr lang="en-US" sz="2400" dirty="0"/>
              <a:t> </a:t>
            </a:r>
            <a:r>
              <a:rPr lang="en-US" sz="2400" dirty="0" err="1"/>
              <a:t>abad</a:t>
            </a:r>
            <a:r>
              <a:rPr lang="en-US" sz="2400" dirty="0"/>
              <a:t> ke-19, </a:t>
            </a:r>
            <a:r>
              <a:rPr lang="en-US" sz="2400" dirty="0" err="1"/>
              <a:t>muncul</a:t>
            </a:r>
            <a:r>
              <a:rPr lang="en-US" sz="2400" dirty="0"/>
              <a:t> </a:t>
            </a:r>
            <a:r>
              <a:rPr lang="en-US" sz="2400" dirty="0" err="1"/>
              <a:t>reaksi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alam</a:t>
            </a:r>
            <a:r>
              <a:rPr lang="en-US" sz="2400" dirty="0"/>
              <a:t>. Kaum </a:t>
            </a:r>
            <a:r>
              <a:rPr lang="en-US" sz="2400" b="1" dirty="0" err="1"/>
              <a:t>positivis</a:t>
            </a:r>
            <a:r>
              <a:rPr lang="en-US" sz="2400" b="1" dirty="0"/>
              <a:t> </a:t>
            </a:r>
            <a:r>
              <a:rPr lang="en-US" sz="2400" b="1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menolak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moral </a:t>
            </a:r>
            <a:r>
              <a:rPr lang="en-US" sz="2400" dirty="0" err="1"/>
              <a:t>atau</a:t>
            </a:r>
            <a:r>
              <a:rPr lang="en-US" sz="2400" dirty="0"/>
              <a:t> agama. Hukum </a:t>
            </a:r>
            <a:r>
              <a:rPr lang="en-US" sz="2400" dirty="0" err="1"/>
              <a:t>dianggap</a:t>
            </a:r>
            <a:r>
              <a:rPr lang="en-US" sz="2400" dirty="0"/>
              <a:t> </a:t>
            </a:r>
            <a:r>
              <a:rPr lang="en-US" sz="2400" dirty="0" err="1"/>
              <a:t>sah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oleh </a:t>
            </a:r>
            <a:r>
              <a:rPr lang="en-US" sz="2400" dirty="0" err="1"/>
              <a:t>lembaga</a:t>
            </a:r>
            <a:r>
              <a:rPr lang="en-US" sz="2400" dirty="0"/>
              <a:t> yang </a:t>
            </a:r>
            <a:r>
              <a:rPr lang="en-US" sz="2400" dirty="0" err="1"/>
              <a:t>berwenang</a:t>
            </a:r>
            <a:r>
              <a:rPr lang="en-US" sz="2400" dirty="0"/>
              <a:t>,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adil</a:t>
            </a:r>
            <a:r>
              <a:rPr lang="en-US" sz="2400" dirty="0"/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F6AE95-B6EE-4C2B-8982-2E15916B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Tokoh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positivisme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F5CF3C2-A35B-4374-871A-C68ACFAD4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05394" y="2958273"/>
            <a:ext cx="5167505" cy="3339657"/>
          </a:xfrm>
        </p:spPr>
        <p:txBody>
          <a:bodyPr>
            <a:normAutofit/>
          </a:bodyPr>
          <a:lstStyle/>
          <a:p>
            <a:pPr algn="just"/>
            <a:r>
              <a:rPr lang="en-US" sz="1800" b="1" dirty="0"/>
              <a:t>John Austin (1790–1859)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i="1" dirty="0"/>
              <a:t>The Province of Jurisprudence Determined</a:t>
            </a:r>
            <a:r>
              <a:rPr lang="en-US" sz="1800" dirty="0"/>
              <a:t> </a:t>
            </a:r>
            <a:r>
              <a:rPr lang="en-US" sz="1800" dirty="0" err="1"/>
              <a:t>menyatakan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b="1" dirty="0" err="1"/>
              <a:t>perintah</a:t>
            </a:r>
            <a:r>
              <a:rPr lang="en-US" sz="1800" b="1" dirty="0"/>
              <a:t> </a:t>
            </a:r>
            <a:r>
              <a:rPr lang="en-US" sz="1800" b="1" dirty="0" err="1"/>
              <a:t>penguasa</a:t>
            </a:r>
            <a:r>
              <a:rPr lang="en-US" sz="1800" b="1" dirty="0"/>
              <a:t> yang </a:t>
            </a:r>
            <a:r>
              <a:rPr lang="en-US" sz="1800" b="1" dirty="0" err="1"/>
              <a:t>berdaulat</a:t>
            </a:r>
            <a:r>
              <a:rPr lang="en-US" sz="1800" b="1" dirty="0"/>
              <a:t> (sovereign command theory)</a:t>
            </a:r>
            <a:r>
              <a:rPr lang="en-US" sz="1800" dirty="0"/>
              <a:t>.</a:t>
            </a:r>
          </a:p>
          <a:p>
            <a:pPr algn="just"/>
            <a:r>
              <a:rPr lang="en-US" sz="1800" b="1" dirty="0"/>
              <a:t>Hans Kelsen (1881–1973)</a:t>
            </a:r>
            <a:r>
              <a:rPr lang="en-US" sz="1800" dirty="0"/>
              <a:t> </a:t>
            </a:r>
            <a:r>
              <a:rPr lang="en-US" sz="1800" dirty="0" err="1"/>
              <a:t>mengembangkan</a:t>
            </a:r>
            <a:r>
              <a:rPr lang="en-US" sz="1800" dirty="0"/>
              <a:t> </a:t>
            </a:r>
            <a:r>
              <a:rPr lang="en-US" sz="1800" b="1" dirty="0"/>
              <a:t>Teori Hukum Murni (Reine </a:t>
            </a:r>
            <a:r>
              <a:rPr lang="en-US" sz="1800" b="1" dirty="0" err="1"/>
              <a:t>Rechtslehre</a:t>
            </a:r>
            <a:r>
              <a:rPr lang="en-US" sz="1800" b="1" dirty="0"/>
              <a:t>)</a:t>
            </a:r>
            <a:r>
              <a:rPr lang="en-US" sz="1800" dirty="0"/>
              <a:t> yang </a:t>
            </a:r>
            <a:r>
              <a:rPr lang="en-US" sz="1800" dirty="0" err="1"/>
              <a:t>memisahkan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moral, </a:t>
            </a:r>
            <a:r>
              <a:rPr lang="en-US" sz="1800" dirty="0" err="1"/>
              <a:t>politik</a:t>
            </a:r>
            <a:r>
              <a:rPr lang="en-US" sz="1800" dirty="0"/>
              <a:t>, dan </a:t>
            </a:r>
            <a:r>
              <a:rPr lang="en-US" sz="1800" dirty="0" err="1"/>
              <a:t>sosiologi</a:t>
            </a:r>
            <a:r>
              <a:rPr lang="en-US" sz="1800" dirty="0"/>
              <a:t>. </a:t>
            </a:r>
            <a:r>
              <a:rPr lang="en-US" sz="1800" dirty="0" err="1"/>
              <a:t>Menurutnya</a:t>
            </a:r>
            <a:r>
              <a:rPr lang="en-US" sz="1800" dirty="0"/>
              <a:t>, </a:t>
            </a:r>
            <a:r>
              <a:rPr lang="en-US" sz="1800" dirty="0" err="1"/>
              <a:t>hukum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norma yang </a:t>
            </a:r>
            <a:r>
              <a:rPr lang="en-US" sz="1800" dirty="0" err="1"/>
              <a:t>hierarkis</a:t>
            </a:r>
            <a:r>
              <a:rPr lang="en-US" sz="1800" dirty="0"/>
              <a:t>, </a:t>
            </a:r>
            <a:r>
              <a:rPr lang="en-US" sz="1800" dirty="0" err="1"/>
              <a:t>berpuncak</a:t>
            </a:r>
            <a:r>
              <a:rPr lang="en-US" sz="1800" dirty="0"/>
              <a:t> pada norma </a:t>
            </a:r>
            <a:r>
              <a:rPr lang="en-US" sz="1800" dirty="0" err="1"/>
              <a:t>dasar</a:t>
            </a:r>
            <a:r>
              <a:rPr lang="en-US" sz="1800" dirty="0"/>
              <a:t> (</a:t>
            </a:r>
            <a:r>
              <a:rPr lang="en-US" sz="1800" i="1" dirty="0" err="1"/>
              <a:t>Grundnorm</a:t>
            </a:r>
            <a:r>
              <a:rPr lang="en-US" sz="1800" dirty="0"/>
              <a:t>).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A4ECD-B6C7-00F7-D116-FD77D31E23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Abad 19</a:t>
            </a:r>
          </a:p>
        </p:txBody>
      </p:sp>
    </p:spTree>
    <p:extLst>
      <p:ext uri="{BB962C8B-B14F-4D97-AF65-F5344CB8AC3E}">
        <p14:creationId xmlns:p14="http://schemas.microsoft.com/office/powerpoint/2010/main" val="1511474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Company All Hands_Win32_MS v3" id="{1F352A5D-0EBE-49A2-9FF7-DEF81AB6F3C6}" vid="{D35781EA-2188-4D84-8966-791644CE13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company all hands presentation</Template>
  <TotalTime>20</TotalTime>
  <Words>978</Words>
  <Application>Microsoft Office PowerPoint</Application>
  <PresentationFormat>Widescreen</PresentationFormat>
  <Paragraphs>65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RetrospectVTI</vt:lpstr>
      <vt:lpstr>TEORI HUKUM</vt:lpstr>
      <vt:lpstr>Perkembangan Teori Hukum</vt:lpstr>
      <vt:lpstr>Zaman Romawi (± abad ke-3 SM – abad ke-5 M)</vt:lpstr>
      <vt:lpstr>Karakterik Teori Hukum Masa Romawi Kuno </vt:lpstr>
      <vt:lpstr>Zaman Abad Pertengahan (± abad ke-5 – abad ke-15 M)</vt:lpstr>
      <vt:lpstr>Tokoh Abad Pertengahan</vt:lpstr>
      <vt:lpstr>Zaman Renaisans dan Reformasi (± abad ke-15 – abad ke-17)</vt:lpstr>
      <vt:lpstr>Zaman Pencerahan (Abad ke-17 – ke-18)</vt:lpstr>
      <vt:lpstr>Zaman Positivisme Hukum (Abad ke-19)</vt:lpstr>
      <vt:lpstr>Zaman Modern dan Kontemporer (Abad ke-20 – Sekarang)</vt:lpstr>
      <vt:lpstr>Beberapa Aliran Penting</vt:lpstr>
      <vt:lpstr>PENUTUP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 N6N0CV166416259</dc:creator>
  <cp:lastModifiedBy>ASUS N6N0CV166416259</cp:lastModifiedBy>
  <cp:revision>1</cp:revision>
  <dcterms:created xsi:type="dcterms:W3CDTF">2025-11-11T08:19:44Z</dcterms:created>
  <dcterms:modified xsi:type="dcterms:W3CDTF">2025-11-11T08:40:35Z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