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7" r:id="rId4"/>
  </p:sldMasterIdLst>
  <p:notesMasterIdLst>
    <p:notesMasterId r:id="rId23"/>
  </p:notesMasterIdLst>
  <p:handoutMasterIdLst>
    <p:handoutMasterId r:id="rId24"/>
  </p:handoutMasterIdLst>
  <p:sldIdLst>
    <p:sldId id="258" r:id="rId5"/>
    <p:sldId id="278" r:id="rId6"/>
    <p:sldId id="297" r:id="rId7"/>
    <p:sldId id="298" r:id="rId8"/>
    <p:sldId id="299" r:id="rId9"/>
    <p:sldId id="284" r:id="rId10"/>
    <p:sldId id="261" r:id="rId11"/>
    <p:sldId id="293" r:id="rId12"/>
    <p:sldId id="286" r:id="rId13"/>
    <p:sldId id="262" r:id="rId14"/>
    <p:sldId id="294" r:id="rId15"/>
    <p:sldId id="264" r:id="rId16"/>
    <p:sldId id="270" r:id="rId17"/>
    <p:sldId id="271" r:id="rId18"/>
    <p:sldId id="272" r:id="rId19"/>
    <p:sldId id="295" r:id="rId20"/>
    <p:sldId id="273" r:id="rId21"/>
    <p:sldId id="290"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66B6E0C-93D6-4461-8E5C-EC74AF22C8FC}" v="11" dt="2026-01-04T16:09:43.31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39" autoAdjust="0"/>
  </p:normalViewPr>
  <p:slideViewPr>
    <p:cSldViewPr snapToGrid="0">
      <p:cViewPr varScale="1">
        <p:scale>
          <a:sx n="56" d="100"/>
          <a:sy n="56" d="100"/>
        </p:scale>
        <p:origin x="1000" y="44"/>
      </p:cViewPr>
      <p:guideLst/>
    </p:cSldViewPr>
  </p:slideViewPr>
  <p:notesTextViewPr>
    <p:cViewPr>
      <p:scale>
        <a:sx n="1" d="1"/>
        <a:sy n="1" d="1"/>
      </p:scale>
      <p:origin x="0" y="0"/>
    </p:cViewPr>
  </p:notesTextViewPr>
  <p:notesViewPr>
    <p:cSldViewPr snapToGrid="0">
      <p:cViewPr>
        <p:scale>
          <a:sx n="50" d="100"/>
          <a:sy n="50" d="100"/>
        </p:scale>
        <p:origin x="3403" y="33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SUS N6N0CV166416259" userId="9182d95b41217a62" providerId="LiveId" clId="{AA151226-94B1-4DAE-9086-F4F4A316AD29}"/>
    <pc:docChg chg="undo custSel addSld delSld modSld">
      <pc:chgData name="ASUS N6N0CV166416259" userId="9182d95b41217a62" providerId="LiveId" clId="{AA151226-94B1-4DAE-9086-F4F4A316AD29}" dt="2026-01-04T16:09:43.310" v="1866"/>
      <pc:docMkLst>
        <pc:docMk/>
      </pc:docMkLst>
      <pc:sldChg chg="modSp mod">
        <pc:chgData name="ASUS N6N0CV166416259" userId="9182d95b41217a62" providerId="LiveId" clId="{AA151226-94B1-4DAE-9086-F4F4A316AD29}" dt="2026-01-04T16:09:43.310" v="1866"/>
        <pc:sldMkLst>
          <pc:docMk/>
          <pc:sldMk cId="4172296837" sldId="258"/>
        </pc:sldMkLst>
        <pc:spChg chg="mod">
          <ac:chgData name="ASUS N6N0CV166416259" userId="9182d95b41217a62" providerId="LiveId" clId="{AA151226-94B1-4DAE-9086-F4F4A316AD29}" dt="2026-01-04T16:09:43.310" v="1866"/>
          <ac:spMkLst>
            <pc:docMk/>
            <pc:sldMk cId="4172296837" sldId="258"/>
            <ac:spMk id="3" creationId="{A017FF9C-6A7E-4A79-81BB-438E8EA9676A}"/>
          </ac:spMkLst>
        </pc:spChg>
      </pc:sldChg>
      <pc:sldChg chg="del">
        <pc:chgData name="ASUS N6N0CV166416259" userId="9182d95b41217a62" providerId="LiveId" clId="{AA151226-94B1-4DAE-9086-F4F4A316AD29}" dt="2026-01-04T16:08:54.539" v="1824" actId="2696"/>
        <pc:sldMkLst>
          <pc:docMk/>
          <pc:sldMk cId="1056707768" sldId="261"/>
        </pc:sldMkLst>
      </pc:sldChg>
      <pc:sldChg chg="add">
        <pc:chgData name="ASUS N6N0CV166416259" userId="9182d95b41217a62" providerId="LiveId" clId="{AA151226-94B1-4DAE-9086-F4F4A316AD29}" dt="2026-01-04T16:09:01.887" v="1826"/>
        <pc:sldMkLst>
          <pc:docMk/>
          <pc:sldMk cId="3720908308" sldId="261"/>
        </pc:sldMkLst>
      </pc:sldChg>
      <pc:sldChg chg="del">
        <pc:chgData name="ASUS N6N0CV166416259" userId="9182d95b41217a62" providerId="LiveId" clId="{AA151226-94B1-4DAE-9086-F4F4A316AD29}" dt="2026-01-04T15:40:57.682" v="2" actId="47"/>
        <pc:sldMkLst>
          <pc:docMk/>
          <pc:sldMk cId="893224875" sldId="263"/>
        </pc:sldMkLst>
      </pc:sldChg>
      <pc:sldChg chg="modSp mod">
        <pc:chgData name="ASUS N6N0CV166416259" userId="9182d95b41217a62" providerId="LiveId" clId="{AA151226-94B1-4DAE-9086-F4F4A316AD29}" dt="2026-01-04T15:41:41.044" v="46" actId="123"/>
        <pc:sldMkLst>
          <pc:docMk/>
          <pc:sldMk cId="2596897703" sldId="264"/>
        </pc:sldMkLst>
        <pc:spChg chg="mod">
          <ac:chgData name="ASUS N6N0CV166416259" userId="9182d95b41217a62" providerId="LiveId" clId="{AA151226-94B1-4DAE-9086-F4F4A316AD29}" dt="2026-01-04T15:41:09.419" v="39" actId="20577"/>
          <ac:spMkLst>
            <pc:docMk/>
            <pc:sldMk cId="2596897703" sldId="264"/>
            <ac:spMk id="7" creationId="{36DB04AA-2B2C-4162-AD6D-1FF802682C3D}"/>
          </ac:spMkLst>
        </pc:spChg>
        <pc:spChg chg="mod">
          <ac:chgData name="ASUS N6N0CV166416259" userId="9182d95b41217a62" providerId="LiveId" clId="{AA151226-94B1-4DAE-9086-F4F4A316AD29}" dt="2026-01-04T15:41:41.044" v="46" actId="123"/>
          <ac:spMkLst>
            <pc:docMk/>
            <pc:sldMk cId="2596897703" sldId="264"/>
            <ac:spMk id="8" creationId="{6CCBAAA8-DE36-46A7-8728-72C3486FDBF0}"/>
          </ac:spMkLst>
        </pc:spChg>
      </pc:sldChg>
      <pc:sldChg chg="del">
        <pc:chgData name="ASUS N6N0CV166416259" userId="9182d95b41217a62" providerId="LiveId" clId="{AA151226-94B1-4DAE-9086-F4F4A316AD29}" dt="2026-01-04T15:47:35.720" v="396" actId="47"/>
        <pc:sldMkLst>
          <pc:docMk/>
          <pc:sldMk cId="2225727983" sldId="266"/>
        </pc:sldMkLst>
      </pc:sldChg>
      <pc:sldChg chg="del">
        <pc:chgData name="ASUS N6N0CV166416259" userId="9182d95b41217a62" providerId="LiveId" clId="{AA151226-94B1-4DAE-9086-F4F4A316AD29}" dt="2026-01-04T15:44:39.565" v="48" actId="47"/>
        <pc:sldMkLst>
          <pc:docMk/>
          <pc:sldMk cId="3816056523" sldId="267"/>
        </pc:sldMkLst>
      </pc:sldChg>
      <pc:sldChg chg="del">
        <pc:chgData name="ASUS N6N0CV166416259" userId="9182d95b41217a62" providerId="LiveId" clId="{AA151226-94B1-4DAE-9086-F4F4A316AD29}" dt="2026-01-04T15:44:40.970" v="49" actId="47"/>
        <pc:sldMkLst>
          <pc:docMk/>
          <pc:sldMk cId="1284200841" sldId="268"/>
        </pc:sldMkLst>
      </pc:sldChg>
      <pc:sldChg chg="del">
        <pc:chgData name="ASUS N6N0CV166416259" userId="9182d95b41217a62" providerId="LiveId" clId="{AA151226-94B1-4DAE-9086-F4F4A316AD29}" dt="2026-01-04T15:44:42.157" v="50" actId="47"/>
        <pc:sldMkLst>
          <pc:docMk/>
          <pc:sldMk cId="174468796" sldId="269"/>
        </pc:sldMkLst>
      </pc:sldChg>
      <pc:sldChg chg="addSp delSp modSp mod modClrScheme chgLayout">
        <pc:chgData name="ASUS N6N0CV166416259" userId="9182d95b41217a62" providerId="LiveId" clId="{AA151226-94B1-4DAE-9086-F4F4A316AD29}" dt="2026-01-04T15:47:27.610" v="395" actId="113"/>
        <pc:sldMkLst>
          <pc:docMk/>
          <pc:sldMk cId="151147474" sldId="270"/>
        </pc:sldMkLst>
        <pc:spChg chg="add del mod ord">
          <ac:chgData name="ASUS N6N0CV166416259" userId="9182d95b41217a62" providerId="LiveId" clId="{AA151226-94B1-4DAE-9086-F4F4A316AD29}" dt="2026-01-04T15:46:50.886" v="375" actId="700"/>
          <ac:spMkLst>
            <pc:docMk/>
            <pc:sldMk cId="151147474" sldId="270"/>
            <ac:spMk id="2" creationId="{3F6F8547-576A-A3CA-FACB-4DECC637B56A}"/>
          </ac:spMkLst>
        </pc:spChg>
        <pc:spChg chg="add del mod">
          <ac:chgData name="ASUS N6N0CV166416259" userId="9182d95b41217a62" providerId="LiveId" clId="{AA151226-94B1-4DAE-9086-F4F4A316AD29}" dt="2026-01-04T15:47:02.970" v="381" actId="478"/>
          <ac:spMkLst>
            <pc:docMk/>
            <pc:sldMk cId="151147474" sldId="270"/>
            <ac:spMk id="4" creationId="{93EF5EC6-7580-9D60-79C3-861FCD513ADE}"/>
          </ac:spMkLst>
        </pc:spChg>
        <pc:spChg chg="add del mod">
          <ac:chgData name="ASUS N6N0CV166416259" userId="9182d95b41217a62" providerId="LiveId" clId="{AA151226-94B1-4DAE-9086-F4F4A316AD29}" dt="2026-01-04T15:47:08.310" v="383" actId="478"/>
          <ac:spMkLst>
            <pc:docMk/>
            <pc:sldMk cId="151147474" sldId="270"/>
            <ac:spMk id="6" creationId="{B0A2C092-1681-1C07-4326-1D9E91D87ED6}"/>
          </ac:spMkLst>
        </pc:spChg>
        <pc:spChg chg="mod ord">
          <ac:chgData name="ASUS N6N0CV166416259" userId="9182d95b41217a62" providerId="LiveId" clId="{AA151226-94B1-4DAE-9086-F4F4A316AD29}" dt="2026-01-04T15:46:57.802" v="379" actId="700"/>
          <ac:spMkLst>
            <pc:docMk/>
            <pc:sldMk cId="151147474" sldId="270"/>
            <ac:spMk id="7" creationId="{72CC3EF0-F13E-468D-8198-2FFABAAB8360}"/>
          </ac:spMkLst>
        </pc:spChg>
        <pc:spChg chg="mod ord">
          <ac:chgData name="ASUS N6N0CV166416259" userId="9182d95b41217a62" providerId="LiveId" clId="{AA151226-94B1-4DAE-9086-F4F4A316AD29}" dt="2026-01-04T15:46:57.802" v="379" actId="700"/>
          <ac:spMkLst>
            <pc:docMk/>
            <pc:sldMk cId="151147474" sldId="270"/>
            <ac:spMk id="8" creationId="{E22A3650-CE74-4B2A-A714-A99CA1898897}"/>
          </ac:spMkLst>
        </pc:spChg>
        <pc:spChg chg="mod ord">
          <ac:chgData name="ASUS N6N0CV166416259" userId="9182d95b41217a62" providerId="LiveId" clId="{AA151226-94B1-4DAE-9086-F4F4A316AD29}" dt="2026-01-04T15:47:27.610" v="395" actId="113"/>
          <ac:spMkLst>
            <pc:docMk/>
            <pc:sldMk cId="151147474" sldId="270"/>
            <ac:spMk id="9" creationId="{EC401CC4-711A-4213-A098-6A62651D89A1}"/>
          </ac:spMkLst>
        </pc:spChg>
        <pc:spChg chg="del mod ord">
          <ac:chgData name="ASUS N6N0CV166416259" userId="9182d95b41217a62" providerId="LiveId" clId="{AA151226-94B1-4DAE-9086-F4F4A316AD29}" dt="2026-01-04T15:47:00.399" v="380" actId="478"/>
          <ac:spMkLst>
            <pc:docMk/>
            <pc:sldMk cId="151147474" sldId="270"/>
            <ac:spMk id="10" creationId="{97F6AE95-B6EE-4C2B-8982-2E15916B0281}"/>
          </ac:spMkLst>
        </pc:spChg>
        <pc:spChg chg="del mod ord">
          <ac:chgData name="ASUS N6N0CV166416259" userId="9182d95b41217a62" providerId="LiveId" clId="{AA151226-94B1-4DAE-9086-F4F4A316AD29}" dt="2026-01-04T15:47:05.857" v="382" actId="478"/>
          <ac:spMkLst>
            <pc:docMk/>
            <pc:sldMk cId="151147474" sldId="270"/>
            <ac:spMk id="11" creationId="{5F5CF3C2-A35B-4374-871A-C68ACFAD473F}"/>
          </ac:spMkLst>
        </pc:spChg>
      </pc:sldChg>
      <pc:sldChg chg="addSp delSp modSp mod chgLayout">
        <pc:chgData name="ASUS N6N0CV166416259" userId="9182d95b41217a62" providerId="LiveId" clId="{AA151226-94B1-4DAE-9086-F4F4A316AD29}" dt="2026-01-04T15:49:26.747" v="712" actId="403"/>
        <pc:sldMkLst>
          <pc:docMk/>
          <pc:sldMk cId="1293373045" sldId="271"/>
        </pc:sldMkLst>
        <pc:spChg chg="add mod">
          <ac:chgData name="ASUS N6N0CV166416259" userId="9182d95b41217a62" providerId="LiveId" clId="{AA151226-94B1-4DAE-9086-F4F4A316AD29}" dt="2026-01-04T15:49:26.747" v="712" actId="403"/>
          <ac:spMkLst>
            <pc:docMk/>
            <pc:sldMk cId="1293373045" sldId="271"/>
            <ac:spMk id="3" creationId="{9A6D6C59-0DB9-4E88-95AE-F1BA96C7B3D9}"/>
          </ac:spMkLst>
        </pc:spChg>
        <pc:spChg chg="mod ord">
          <ac:chgData name="ASUS N6N0CV166416259" userId="9182d95b41217a62" providerId="LiveId" clId="{AA151226-94B1-4DAE-9086-F4F4A316AD29}" dt="2026-01-04T15:48:04.560" v="442" actId="700"/>
          <ac:spMkLst>
            <pc:docMk/>
            <pc:sldMk cId="1293373045" sldId="271"/>
            <ac:spMk id="9" creationId="{DE5E388D-0F85-4EDA-A59C-C4E14987CC6C}"/>
          </ac:spMkLst>
        </pc:spChg>
        <pc:graphicFrameChg chg="del mod ord modGraphic">
          <ac:chgData name="ASUS N6N0CV166416259" userId="9182d95b41217a62" providerId="LiveId" clId="{AA151226-94B1-4DAE-9086-F4F4A316AD29}" dt="2026-01-04T15:48:07.379" v="443" actId="478"/>
          <ac:graphicFrameMkLst>
            <pc:docMk/>
            <pc:sldMk cId="1293373045" sldId="271"/>
            <ac:graphicFrameMk id="11" creationId="{CD6565CB-45A4-465A-A747-D83A67D20561}"/>
          </ac:graphicFrameMkLst>
        </pc:graphicFrameChg>
      </pc:sldChg>
      <pc:sldChg chg="modSp mod">
        <pc:chgData name="ASUS N6N0CV166416259" userId="9182d95b41217a62" providerId="LiveId" clId="{AA151226-94B1-4DAE-9086-F4F4A316AD29}" dt="2026-01-04T15:51:36.134" v="974" actId="123"/>
        <pc:sldMkLst>
          <pc:docMk/>
          <pc:sldMk cId="2160388275" sldId="272"/>
        </pc:sldMkLst>
        <pc:spChg chg="mod">
          <ac:chgData name="ASUS N6N0CV166416259" userId="9182d95b41217a62" providerId="LiveId" clId="{AA151226-94B1-4DAE-9086-F4F4A316AD29}" dt="2026-01-04T15:50:24.391" v="795" actId="404"/>
          <ac:spMkLst>
            <pc:docMk/>
            <pc:sldMk cId="2160388275" sldId="272"/>
            <ac:spMk id="6" creationId="{5690374C-1A59-4A71-8148-5C0E026A3A75}"/>
          </ac:spMkLst>
        </pc:spChg>
        <pc:spChg chg="mod">
          <ac:chgData name="ASUS N6N0CV166416259" userId="9182d95b41217a62" providerId="LiveId" clId="{AA151226-94B1-4DAE-9086-F4F4A316AD29}" dt="2026-01-04T15:51:36.134" v="974" actId="123"/>
          <ac:spMkLst>
            <pc:docMk/>
            <pc:sldMk cId="2160388275" sldId="272"/>
            <ac:spMk id="7" creationId="{21A8359F-00D6-408F-ACF5-D8A1A931CD93}"/>
          </ac:spMkLst>
        </pc:spChg>
      </pc:sldChg>
      <pc:sldChg chg="addSp delSp modSp mod modClrScheme delDesignElem chgLayout">
        <pc:chgData name="ASUS N6N0CV166416259" userId="9182d95b41217a62" providerId="LiveId" clId="{AA151226-94B1-4DAE-9086-F4F4A316AD29}" dt="2026-01-04T15:56:38.600" v="1589" actId="14100"/>
        <pc:sldMkLst>
          <pc:docMk/>
          <pc:sldMk cId="2667405237" sldId="273"/>
        </pc:sldMkLst>
        <pc:spChg chg="add del mod ord">
          <ac:chgData name="ASUS N6N0CV166416259" userId="9182d95b41217a62" providerId="LiveId" clId="{AA151226-94B1-4DAE-9086-F4F4A316AD29}" dt="2026-01-04T15:54:08.945" v="1268" actId="700"/>
          <ac:spMkLst>
            <pc:docMk/>
            <pc:sldMk cId="2667405237" sldId="273"/>
            <ac:spMk id="2" creationId="{A57EF212-D052-9118-AD2F-FA7CE9CB8443}"/>
          </ac:spMkLst>
        </pc:spChg>
        <pc:spChg chg="add mod ord">
          <ac:chgData name="ASUS N6N0CV166416259" userId="9182d95b41217a62" providerId="LiveId" clId="{AA151226-94B1-4DAE-9086-F4F4A316AD29}" dt="2026-01-04T15:56:38.600" v="1589" actId="14100"/>
          <ac:spMkLst>
            <pc:docMk/>
            <pc:sldMk cId="2667405237" sldId="273"/>
            <ac:spMk id="3" creationId="{7B78141B-7138-6F12-5FC2-DFC470A0FB4B}"/>
          </ac:spMkLst>
        </pc:spChg>
        <pc:spChg chg="mod ord">
          <ac:chgData name="ASUS N6N0CV166416259" userId="9182d95b41217a62" providerId="LiveId" clId="{AA151226-94B1-4DAE-9086-F4F4A316AD29}" dt="2026-01-04T15:54:11.748" v="1270" actId="207"/>
          <ac:spMkLst>
            <pc:docMk/>
            <pc:sldMk cId="2667405237" sldId="273"/>
            <ac:spMk id="9" creationId="{A2408148-307A-49CD-B792-9631633A9905}"/>
          </ac:spMkLst>
        </pc:spChg>
        <pc:spChg chg="del mod ord">
          <ac:chgData name="ASUS N6N0CV166416259" userId="9182d95b41217a62" providerId="LiveId" clId="{AA151226-94B1-4DAE-9086-F4F4A316AD29}" dt="2026-01-04T15:54:08.945" v="1268" actId="700"/>
          <ac:spMkLst>
            <pc:docMk/>
            <pc:sldMk cId="2667405237" sldId="273"/>
            <ac:spMk id="10" creationId="{7D16F5AB-A34F-4AEC-99FE-B5892AD21EC1}"/>
          </ac:spMkLst>
        </pc:spChg>
        <pc:spChg chg="del">
          <ac:chgData name="ASUS N6N0CV166416259" userId="9182d95b41217a62" providerId="LiveId" clId="{AA151226-94B1-4DAE-9086-F4F4A316AD29}" dt="2026-01-04T15:53:48.503" v="1255" actId="700"/>
          <ac:spMkLst>
            <pc:docMk/>
            <pc:sldMk cId="2667405237" sldId="273"/>
            <ac:spMk id="38" creationId="{990D0034-F768-41E7-85D4-F38C4DE85770}"/>
          </ac:spMkLst>
        </pc:spChg>
        <pc:picChg chg="del">
          <ac:chgData name="ASUS N6N0CV166416259" userId="9182d95b41217a62" providerId="LiveId" clId="{AA151226-94B1-4DAE-9086-F4F4A316AD29}" dt="2026-01-04T15:53:42.980" v="1254" actId="478"/>
          <ac:picMkLst>
            <pc:docMk/>
            <pc:sldMk cId="2667405237" sldId="273"/>
            <ac:picMk id="13" creationId="{D7465B01-98C0-49B4-89B4-A4F1341745B4}"/>
          </ac:picMkLst>
        </pc:picChg>
        <pc:cxnChg chg="del">
          <ac:chgData name="ASUS N6N0CV166416259" userId="9182d95b41217a62" providerId="LiveId" clId="{AA151226-94B1-4DAE-9086-F4F4A316AD29}" dt="2026-01-04T15:53:48.503" v="1255" actId="700"/>
          <ac:cxnSpMkLst>
            <pc:docMk/>
            <pc:sldMk cId="2667405237" sldId="273"/>
            <ac:cxnSpMk id="40" creationId="{5A0A5CF6-407C-4691-8122-49DF69D0020D}"/>
          </ac:cxnSpMkLst>
        </pc:cxnChg>
      </pc:sldChg>
      <pc:sldChg chg="del">
        <pc:chgData name="ASUS N6N0CV166416259" userId="9182d95b41217a62" providerId="LiveId" clId="{AA151226-94B1-4DAE-9086-F4F4A316AD29}" dt="2026-01-04T15:56:57.290" v="1590" actId="47"/>
        <pc:sldMkLst>
          <pc:docMk/>
          <pc:sldMk cId="3145513843" sldId="274"/>
        </pc:sldMkLst>
      </pc:sldChg>
      <pc:sldChg chg="del">
        <pc:chgData name="ASUS N6N0CV166416259" userId="9182d95b41217a62" providerId="LiveId" clId="{AA151226-94B1-4DAE-9086-F4F4A316AD29}" dt="2026-01-04T15:56:58.967" v="1591" actId="47"/>
        <pc:sldMkLst>
          <pc:docMk/>
          <pc:sldMk cId="3888068549" sldId="275"/>
        </pc:sldMkLst>
      </pc:sldChg>
      <pc:sldChg chg="del">
        <pc:chgData name="ASUS N6N0CV166416259" userId="9182d95b41217a62" providerId="LiveId" clId="{AA151226-94B1-4DAE-9086-F4F4A316AD29}" dt="2026-01-04T15:57:00.838" v="1592" actId="47"/>
        <pc:sldMkLst>
          <pc:docMk/>
          <pc:sldMk cId="2822882111" sldId="276"/>
        </pc:sldMkLst>
      </pc:sldChg>
      <pc:sldChg chg="add setBg">
        <pc:chgData name="ASUS N6N0CV166416259" userId="9182d95b41217a62" providerId="LiveId" clId="{AA151226-94B1-4DAE-9086-F4F4A316AD29}" dt="2026-01-04T16:07:47.768" v="1822"/>
        <pc:sldMkLst>
          <pc:docMk/>
          <pc:sldMk cId="270322060" sldId="278"/>
        </pc:sldMkLst>
      </pc:sldChg>
      <pc:sldChg chg="addSp delSp modSp del mod delDesignElem chgLayout">
        <pc:chgData name="ASUS N6N0CV166416259" userId="9182d95b41217a62" providerId="LiveId" clId="{AA151226-94B1-4DAE-9086-F4F4A316AD29}" dt="2026-01-04T16:06:59.466" v="1804" actId="2696"/>
        <pc:sldMkLst>
          <pc:docMk/>
          <pc:sldMk cId="1108500606" sldId="278"/>
        </pc:sldMkLst>
        <pc:spChg chg="add del mod">
          <ac:chgData name="ASUS N6N0CV166416259" userId="9182d95b41217a62" providerId="LiveId" clId="{AA151226-94B1-4DAE-9086-F4F4A316AD29}" dt="2026-01-04T16:00:30.130" v="1669" actId="931"/>
          <ac:spMkLst>
            <pc:docMk/>
            <pc:sldMk cId="1108500606" sldId="278"/>
            <ac:spMk id="3" creationId="{AB3ABE99-D79D-410B-9258-64D7E1AD2759}"/>
          </ac:spMkLst>
        </pc:spChg>
        <pc:spChg chg="mod ord">
          <ac:chgData name="ASUS N6N0CV166416259" userId="9182d95b41217a62" providerId="LiveId" clId="{AA151226-94B1-4DAE-9086-F4F4A316AD29}" dt="2026-01-04T16:04:44.010" v="1782" actId="20577"/>
          <ac:spMkLst>
            <pc:docMk/>
            <pc:sldMk cId="1108500606" sldId="278"/>
            <ac:spMk id="6" creationId="{69451528-0368-45CE-A13E-EDB97BE9583E}"/>
          </ac:spMkLst>
        </pc:spChg>
        <pc:spChg chg="mod ord">
          <ac:chgData name="ASUS N6N0CV166416259" userId="9182d95b41217a62" providerId="LiveId" clId="{AA151226-94B1-4DAE-9086-F4F4A316AD29}" dt="2026-01-04T15:59:04.713" v="1667" actId="27636"/>
          <ac:spMkLst>
            <pc:docMk/>
            <pc:sldMk cId="1108500606" sldId="278"/>
            <ac:spMk id="7" creationId="{59B328BF-1AD6-4365-B1FE-A5A396732871}"/>
          </ac:spMkLst>
        </pc:spChg>
        <pc:spChg chg="del">
          <ac:chgData name="ASUS N6N0CV166416259" userId="9182d95b41217a62" providerId="LiveId" clId="{AA151226-94B1-4DAE-9086-F4F4A316AD29}" dt="2026-01-04T15:59:04.687" v="1665" actId="700"/>
          <ac:spMkLst>
            <pc:docMk/>
            <pc:sldMk cId="1108500606" sldId="278"/>
            <ac:spMk id="15" creationId="{416A0E3C-60E6-4F39-BC55-5F7C224E1F7C}"/>
          </ac:spMkLst>
        </pc:spChg>
        <pc:spChg chg="del">
          <ac:chgData name="ASUS N6N0CV166416259" userId="9182d95b41217a62" providerId="LiveId" clId="{AA151226-94B1-4DAE-9086-F4F4A316AD29}" dt="2026-01-04T15:59:04.687" v="1665" actId="700"/>
          <ac:spMkLst>
            <pc:docMk/>
            <pc:sldMk cId="1108500606" sldId="278"/>
            <ac:spMk id="19" creationId="{67B74F2B-9534-4540-96B0-5C8E958B940F}"/>
          </ac:spMkLst>
        </pc:spChg>
        <pc:picChg chg="add mod">
          <ac:chgData name="ASUS N6N0CV166416259" userId="9182d95b41217a62" providerId="LiveId" clId="{AA151226-94B1-4DAE-9086-F4F4A316AD29}" dt="2026-01-04T16:00:30.130" v="1669" actId="931"/>
          <ac:picMkLst>
            <pc:docMk/>
            <pc:sldMk cId="1108500606" sldId="278"/>
            <ac:picMk id="5" creationId="{FCC09491-3666-A093-7E32-571858169A5A}"/>
          </ac:picMkLst>
        </pc:picChg>
        <pc:picChg chg="del mod ord">
          <ac:chgData name="ASUS N6N0CV166416259" userId="9182d95b41217a62" providerId="LiveId" clId="{AA151226-94B1-4DAE-9086-F4F4A316AD29}" dt="2026-01-04T15:59:08.324" v="1668" actId="478"/>
          <ac:picMkLst>
            <pc:docMk/>
            <pc:sldMk cId="1108500606" sldId="278"/>
            <ac:picMk id="10" creationId="{802F584E-7FE7-4EA7-A8B5-FD96F72F2951}"/>
          </ac:picMkLst>
        </pc:picChg>
        <pc:cxnChg chg="del">
          <ac:chgData name="ASUS N6N0CV166416259" userId="9182d95b41217a62" providerId="LiveId" clId="{AA151226-94B1-4DAE-9086-F4F4A316AD29}" dt="2026-01-04T15:59:04.687" v="1665" actId="700"/>
          <ac:cxnSpMkLst>
            <pc:docMk/>
            <pc:sldMk cId="1108500606" sldId="278"/>
            <ac:cxnSpMk id="17" creationId="{C5025DAC-8B93-4160-B017-3A274A5828C0}"/>
          </ac:cxnSpMkLst>
        </pc:cxnChg>
        <pc:cxnChg chg="del">
          <ac:chgData name="ASUS N6N0CV166416259" userId="9182d95b41217a62" providerId="LiveId" clId="{AA151226-94B1-4DAE-9086-F4F4A316AD29}" dt="2026-01-04T15:59:04.687" v="1665" actId="700"/>
          <ac:cxnSpMkLst>
            <pc:docMk/>
            <pc:sldMk cId="1108500606" sldId="278"/>
            <ac:cxnSpMk id="21" creationId="{33BECB2B-2CFA-412C-880F-C4B60974936F}"/>
          </ac:cxnSpMkLst>
        </pc:cxnChg>
      </pc:sldChg>
      <pc:sldChg chg="del">
        <pc:chgData name="ASUS N6N0CV166416259" userId="9182d95b41217a62" providerId="LiveId" clId="{AA151226-94B1-4DAE-9086-F4F4A316AD29}" dt="2026-01-04T16:04:21.780" v="1774" actId="47"/>
        <pc:sldMkLst>
          <pc:docMk/>
          <pc:sldMk cId="2497512844" sldId="279"/>
        </pc:sldMkLst>
      </pc:sldChg>
      <pc:sldChg chg="del">
        <pc:chgData name="ASUS N6N0CV166416259" userId="9182d95b41217a62" providerId="LiveId" clId="{AA151226-94B1-4DAE-9086-F4F4A316AD29}" dt="2026-01-04T16:04:25.549" v="1775" actId="47"/>
        <pc:sldMkLst>
          <pc:docMk/>
          <pc:sldMk cId="1664008586" sldId="280"/>
        </pc:sldMkLst>
      </pc:sldChg>
      <pc:sldChg chg="del">
        <pc:chgData name="ASUS N6N0CV166416259" userId="9182d95b41217a62" providerId="LiveId" clId="{AA151226-94B1-4DAE-9086-F4F4A316AD29}" dt="2026-01-04T15:57:45.688" v="1594" actId="47"/>
        <pc:sldMkLst>
          <pc:docMk/>
          <pc:sldMk cId="2640580721" sldId="283"/>
        </pc:sldMkLst>
      </pc:sldChg>
      <pc:sldChg chg="modSp add mod">
        <pc:chgData name="ASUS N6N0CV166416259" userId="9182d95b41217a62" providerId="LiveId" clId="{AA151226-94B1-4DAE-9086-F4F4A316AD29}" dt="2026-01-04T16:09:12.729" v="1846" actId="20577"/>
        <pc:sldMkLst>
          <pc:docMk/>
          <pc:sldMk cId="870673548" sldId="284"/>
        </pc:sldMkLst>
        <pc:spChg chg="mod">
          <ac:chgData name="ASUS N6N0CV166416259" userId="9182d95b41217a62" providerId="LiveId" clId="{AA151226-94B1-4DAE-9086-F4F4A316AD29}" dt="2026-01-04T16:09:12.729" v="1846" actId="20577"/>
          <ac:spMkLst>
            <pc:docMk/>
            <pc:sldMk cId="870673548" sldId="284"/>
            <ac:spMk id="7" creationId="{10A5C30F-185D-413F-9005-B41DD0FA0924}"/>
          </ac:spMkLst>
        </pc:spChg>
      </pc:sldChg>
      <pc:sldChg chg="addSp delSp modSp del mod">
        <pc:chgData name="ASUS N6N0CV166416259" userId="9182d95b41217a62" providerId="LiveId" clId="{AA151226-94B1-4DAE-9086-F4F4A316AD29}" dt="2026-01-04T16:08:54.539" v="1824" actId="2696"/>
        <pc:sldMkLst>
          <pc:docMk/>
          <pc:sldMk cId="2667318545" sldId="284"/>
        </pc:sldMkLst>
        <pc:spChg chg="add del mod">
          <ac:chgData name="ASUS N6N0CV166416259" userId="9182d95b41217a62" providerId="LiveId" clId="{AA151226-94B1-4DAE-9086-F4F4A316AD29}" dt="2026-01-04T16:07:36.911" v="1820" actId="478"/>
          <ac:spMkLst>
            <pc:docMk/>
            <pc:sldMk cId="2667318545" sldId="284"/>
            <ac:spMk id="3" creationId="{DA07D323-5C4B-E0C3-8EBC-CB8DE6CB6437}"/>
          </ac:spMkLst>
        </pc:spChg>
        <pc:spChg chg="add del mod">
          <ac:chgData name="ASUS N6N0CV166416259" userId="9182d95b41217a62" providerId="LiveId" clId="{AA151226-94B1-4DAE-9086-F4F4A316AD29}" dt="2026-01-04T16:07:36.911" v="1820" actId="478"/>
          <ac:spMkLst>
            <pc:docMk/>
            <pc:sldMk cId="2667318545" sldId="284"/>
            <ac:spMk id="7" creationId="{10A5C30F-185D-413F-9005-B41DD0FA0924}"/>
          </ac:spMkLst>
        </pc:spChg>
      </pc:sldChg>
      <pc:sldChg chg="del">
        <pc:chgData name="ASUS N6N0CV166416259" userId="9182d95b41217a62" providerId="LiveId" clId="{AA151226-94B1-4DAE-9086-F4F4A316AD29}" dt="2026-01-04T15:44:35.643" v="47" actId="47"/>
        <pc:sldMkLst>
          <pc:docMk/>
          <pc:sldMk cId="380154571" sldId="287"/>
        </pc:sldMkLst>
      </pc:sldChg>
      <pc:sldChg chg="del">
        <pc:chgData name="ASUS N6N0CV166416259" userId="9182d95b41217a62" providerId="LiveId" clId="{AA151226-94B1-4DAE-9086-F4F4A316AD29}" dt="2026-01-04T15:51:42.286" v="975" actId="47"/>
        <pc:sldMkLst>
          <pc:docMk/>
          <pc:sldMk cId="2517157267" sldId="291"/>
        </pc:sldMkLst>
      </pc:sldChg>
      <pc:sldChg chg="del">
        <pc:chgData name="ASUS N6N0CV166416259" userId="9182d95b41217a62" providerId="LiveId" clId="{AA151226-94B1-4DAE-9086-F4F4A316AD29}" dt="2026-01-04T15:57:01.549" v="1593" actId="47"/>
        <pc:sldMkLst>
          <pc:docMk/>
          <pc:sldMk cId="3846105816" sldId="292"/>
        </pc:sldMkLst>
      </pc:sldChg>
      <pc:sldChg chg="del">
        <pc:chgData name="ASUS N6N0CV166416259" userId="9182d95b41217a62" providerId="LiveId" clId="{AA151226-94B1-4DAE-9086-F4F4A316AD29}" dt="2026-01-04T16:08:54.539" v="1824" actId="2696"/>
        <pc:sldMkLst>
          <pc:docMk/>
          <pc:sldMk cId="815515424" sldId="293"/>
        </pc:sldMkLst>
      </pc:sldChg>
      <pc:sldChg chg="add">
        <pc:chgData name="ASUS N6N0CV166416259" userId="9182d95b41217a62" providerId="LiveId" clId="{AA151226-94B1-4DAE-9086-F4F4A316AD29}" dt="2026-01-04T16:09:01.887" v="1826"/>
        <pc:sldMkLst>
          <pc:docMk/>
          <pc:sldMk cId="3910091321" sldId="293"/>
        </pc:sldMkLst>
      </pc:sldChg>
      <pc:sldChg chg="delSp mod">
        <pc:chgData name="ASUS N6N0CV166416259" userId="9182d95b41217a62" providerId="LiveId" clId="{AA151226-94B1-4DAE-9086-F4F4A316AD29}" dt="2026-01-04T15:39:20.813" v="1" actId="478"/>
        <pc:sldMkLst>
          <pc:docMk/>
          <pc:sldMk cId="2875637123" sldId="294"/>
        </pc:sldMkLst>
        <pc:spChg chg="del">
          <ac:chgData name="ASUS N6N0CV166416259" userId="9182d95b41217a62" providerId="LiveId" clId="{AA151226-94B1-4DAE-9086-F4F4A316AD29}" dt="2026-01-04T15:39:19.062" v="0" actId="478"/>
          <ac:spMkLst>
            <pc:docMk/>
            <pc:sldMk cId="2875637123" sldId="294"/>
            <ac:spMk id="5" creationId="{57AC354B-6B89-5277-91F4-0447A3DD7925}"/>
          </ac:spMkLst>
        </pc:spChg>
        <pc:spChg chg="del">
          <ac:chgData name="ASUS N6N0CV166416259" userId="9182d95b41217a62" providerId="LiveId" clId="{AA151226-94B1-4DAE-9086-F4F4A316AD29}" dt="2026-01-04T15:39:20.813" v="1" actId="478"/>
          <ac:spMkLst>
            <pc:docMk/>
            <pc:sldMk cId="2875637123" sldId="294"/>
            <ac:spMk id="6" creationId="{3E604935-F2F8-1197-6648-6771E4C66CD3}"/>
          </ac:spMkLst>
        </pc:spChg>
      </pc:sldChg>
      <pc:sldChg chg="modSp new mod">
        <pc:chgData name="ASUS N6N0CV166416259" userId="9182d95b41217a62" providerId="LiveId" clId="{AA151226-94B1-4DAE-9086-F4F4A316AD29}" dt="2026-01-04T15:53:12.862" v="1216" actId="20577"/>
        <pc:sldMkLst>
          <pc:docMk/>
          <pc:sldMk cId="772952852" sldId="295"/>
        </pc:sldMkLst>
        <pc:spChg chg="mod">
          <ac:chgData name="ASUS N6N0CV166416259" userId="9182d95b41217a62" providerId="LiveId" clId="{AA151226-94B1-4DAE-9086-F4F4A316AD29}" dt="2026-01-04T15:52:21.837" v="1069" actId="207"/>
          <ac:spMkLst>
            <pc:docMk/>
            <pc:sldMk cId="772952852" sldId="295"/>
            <ac:spMk id="2" creationId="{713B1974-2FA5-15F9-AD61-FA9E1173D974}"/>
          </ac:spMkLst>
        </pc:spChg>
        <pc:spChg chg="mod">
          <ac:chgData name="ASUS N6N0CV166416259" userId="9182d95b41217a62" providerId="LiveId" clId="{AA151226-94B1-4DAE-9086-F4F4A316AD29}" dt="2026-01-04T15:53:12.862" v="1216" actId="20577"/>
          <ac:spMkLst>
            <pc:docMk/>
            <pc:sldMk cId="772952852" sldId="295"/>
            <ac:spMk id="3" creationId="{92E0F5C7-4DFF-6663-EA06-411268F50773}"/>
          </ac:spMkLst>
        </pc:spChg>
      </pc:sldChg>
      <pc:sldChg chg="addSp delSp modSp new del mod modClrScheme chgLayout">
        <pc:chgData name="ASUS N6N0CV166416259" userId="9182d95b41217a62" providerId="LiveId" clId="{AA151226-94B1-4DAE-9086-F4F4A316AD29}" dt="2026-01-04T16:06:59.466" v="1804" actId="2696"/>
        <pc:sldMkLst>
          <pc:docMk/>
          <pc:sldMk cId="904229004" sldId="296"/>
        </pc:sldMkLst>
        <pc:spChg chg="del mod ord">
          <ac:chgData name="ASUS N6N0CV166416259" userId="9182d95b41217a62" providerId="LiveId" clId="{AA151226-94B1-4DAE-9086-F4F4A316AD29}" dt="2026-01-04T16:00:58.339" v="1676" actId="700"/>
          <ac:spMkLst>
            <pc:docMk/>
            <pc:sldMk cId="904229004" sldId="296"/>
            <ac:spMk id="2" creationId="{A6927BEF-2EAB-FB83-421D-5A1BB84C01ED}"/>
          </ac:spMkLst>
        </pc:spChg>
        <pc:spChg chg="del mod ord">
          <ac:chgData name="ASUS N6N0CV166416259" userId="9182d95b41217a62" providerId="LiveId" clId="{AA151226-94B1-4DAE-9086-F4F4A316AD29}" dt="2026-01-04T16:00:49.814" v="1672" actId="700"/>
          <ac:spMkLst>
            <pc:docMk/>
            <pc:sldMk cId="904229004" sldId="296"/>
            <ac:spMk id="3" creationId="{9D29A6CB-E70D-50DF-17CB-78DF613EEFF0}"/>
          </ac:spMkLst>
        </pc:spChg>
        <pc:spChg chg="del mod ord">
          <ac:chgData name="ASUS N6N0CV166416259" userId="9182d95b41217a62" providerId="LiveId" clId="{AA151226-94B1-4DAE-9086-F4F4A316AD29}" dt="2026-01-04T16:00:49.814" v="1672" actId="700"/>
          <ac:spMkLst>
            <pc:docMk/>
            <pc:sldMk cId="904229004" sldId="296"/>
            <ac:spMk id="4" creationId="{0F63CB57-7236-A3BE-14CD-7D29B68F04F1}"/>
          </ac:spMkLst>
        </pc:spChg>
        <pc:spChg chg="add del mod ord">
          <ac:chgData name="ASUS N6N0CV166416259" userId="9182d95b41217a62" providerId="LiveId" clId="{AA151226-94B1-4DAE-9086-F4F4A316AD29}" dt="2026-01-04T16:00:58.339" v="1676" actId="700"/>
          <ac:spMkLst>
            <pc:docMk/>
            <pc:sldMk cId="904229004" sldId="296"/>
            <ac:spMk id="5" creationId="{387A61A1-D27F-B900-4D21-4764D5011E5B}"/>
          </ac:spMkLst>
        </pc:spChg>
        <pc:spChg chg="add del mod ord">
          <ac:chgData name="ASUS N6N0CV166416259" userId="9182d95b41217a62" providerId="LiveId" clId="{AA151226-94B1-4DAE-9086-F4F4A316AD29}" dt="2026-01-04T16:00:58.339" v="1676" actId="700"/>
          <ac:spMkLst>
            <pc:docMk/>
            <pc:sldMk cId="904229004" sldId="296"/>
            <ac:spMk id="6" creationId="{D81C7CC6-202A-77EF-3C4F-987467C58BF7}"/>
          </ac:spMkLst>
        </pc:spChg>
        <pc:spChg chg="add del mod ord">
          <ac:chgData name="ASUS N6N0CV166416259" userId="9182d95b41217a62" providerId="LiveId" clId="{AA151226-94B1-4DAE-9086-F4F4A316AD29}" dt="2026-01-04T16:01:36.717" v="1691" actId="478"/>
          <ac:spMkLst>
            <pc:docMk/>
            <pc:sldMk cId="904229004" sldId="296"/>
            <ac:spMk id="7" creationId="{F84CD285-0321-6908-D347-682337283439}"/>
          </ac:spMkLst>
        </pc:spChg>
        <pc:spChg chg="add mod ord">
          <ac:chgData name="ASUS N6N0CV166416259" userId="9182d95b41217a62" providerId="LiveId" clId="{AA151226-94B1-4DAE-9086-F4F4A316AD29}" dt="2026-01-04T16:01:34.174" v="1690" actId="403"/>
          <ac:spMkLst>
            <pc:docMk/>
            <pc:sldMk cId="904229004" sldId="296"/>
            <ac:spMk id="8" creationId="{5B5E93F1-6DCA-8CEA-886C-55DD2F89C803}"/>
          </ac:spMkLst>
        </pc:spChg>
        <pc:spChg chg="add del mod ord">
          <ac:chgData name="ASUS N6N0CV166416259" userId="9182d95b41217a62" providerId="LiveId" clId="{AA151226-94B1-4DAE-9086-F4F4A316AD29}" dt="2026-01-04T16:01:38.348" v="1692" actId="478"/>
          <ac:spMkLst>
            <pc:docMk/>
            <pc:sldMk cId="904229004" sldId="296"/>
            <ac:spMk id="9" creationId="{532AFA79-6ED4-54CB-418E-8E7764DAF157}"/>
          </ac:spMkLst>
        </pc:spChg>
      </pc:sldChg>
      <pc:sldChg chg="new del">
        <pc:chgData name="ASUS N6N0CV166416259" userId="9182d95b41217a62" providerId="LiveId" clId="{AA151226-94B1-4DAE-9086-F4F4A316AD29}" dt="2026-01-04T16:08:36.923" v="1823" actId="47"/>
        <pc:sldMkLst>
          <pc:docMk/>
          <pc:sldMk cId="2196898299" sldId="296"/>
        </pc:sldMkLst>
      </pc:sldChg>
      <pc:sldChg chg="modSp new del mod">
        <pc:chgData name="ASUS N6N0CV166416259" userId="9182d95b41217a62" providerId="LiveId" clId="{AA151226-94B1-4DAE-9086-F4F4A316AD29}" dt="2026-01-04T16:06:59.466" v="1804" actId="2696"/>
        <pc:sldMkLst>
          <pc:docMk/>
          <pc:sldMk cId="3590387627" sldId="297"/>
        </pc:sldMkLst>
        <pc:spChg chg="mod">
          <ac:chgData name="ASUS N6N0CV166416259" userId="9182d95b41217a62" providerId="LiveId" clId="{AA151226-94B1-4DAE-9086-F4F4A316AD29}" dt="2026-01-04T16:02:56.309" v="1773" actId="207"/>
          <ac:spMkLst>
            <pc:docMk/>
            <pc:sldMk cId="3590387627" sldId="297"/>
            <ac:spMk id="2" creationId="{165655CC-E932-5ED6-4995-B645E264B01D}"/>
          </ac:spMkLst>
        </pc:spChg>
        <pc:spChg chg="mod">
          <ac:chgData name="ASUS N6N0CV166416259" userId="9182d95b41217a62" providerId="LiveId" clId="{AA151226-94B1-4DAE-9086-F4F4A316AD29}" dt="2026-01-04T16:02:36.402" v="1723" actId="20577"/>
          <ac:spMkLst>
            <pc:docMk/>
            <pc:sldMk cId="3590387627" sldId="297"/>
            <ac:spMk id="3" creationId="{19BB16C3-6E68-6FBE-734E-CB1A15465994}"/>
          </ac:spMkLst>
        </pc:spChg>
      </pc:sldChg>
      <pc:sldChg chg="add">
        <pc:chgData name="ASUS N6N0CV166416259" userId="9182d95b41217a62" providerId="LiveId" clId="{AA151226-94B1-4DAE-9086-F4F4A316AD29}" dt="2026-01-04T16:07:47.768" v="1822"/>
        <pc:sldMkLst>
          <pc:docMk/>
          <pc:sldMk cId="3950928841" sldId="297"/>
        </pc:sldMkLst>
      </pc:sldChg>
      <pc:sldChg chg="add">
        <pc:chgData name="ASUS N6N0CV166416259" userId="9182d95b41217a62" providerId="LiveId" clId="{AA151226-94B1-4DAE-9086-F4F4A316AD29}" dt="2026-01-04T16:07:47.768" v="1822"/>
        <pc:sldMkLst>
          <pc:docMk/>
          <pc:sldMk cId="2211376196" sldId="298"/>
        </pc:sldMkLst>
      </pc:sldChg>
      <pc:sldChg chg="addSp delSp modSp new del mod modClrScheme chgLayout">
        <pc:chgData name="ASUS N6N0CV166416259" userId="9182d95b41217a62" providerId="LiveId" clId="{AA151226-94B1-4DAE-9086-F4F4A316AD29}" dt="2026-01-04T16:06:59.466" v="1804" actId="2696"/>
        <pc:sldMkLst>
          <pc:docMk/>
          <pc:sldMk cId="3339242395" sldId="298"/>
        </pc:sldMkLst>
        <pc:spChg chg="del">
          <ac:chgData name="ASUS N6N0CV166416259" userId="9182d95b41217a62" providerId="LiveId" clId="{AA151226-94B1-4DAE-9086-F4F4A316AD29}" dt="2026-01-04T16:05:48.442" v="1784" actId="700"/>
          <ac:spMkLst>
            <pc:docMk/>
            <pc:sldMk cId="3339242395" sldId="298"/>
            <ac:spMk id="2" creationId="{7D279310-CCB2-15AA-6910-8969A84336DD}"/>
          </ac:spMkLst>
        </pc:spChg>
        <pc:spChg chg="del">
          <ac:chgData name="ASUS N6N0CV166416259" userId="9182d95b41217a62" providerId="LiveId" clId="{AA151226-94B1-4DAE-9086-F4F4A316AD29}" dt="2026-01-04T16:05:48.442" v="1784" actId="700"/>
          <ac:spMkLst>
            <pc:docMk/>
            <pc:sldMk cId="3339242395" sldId="298"/>
            <ac:spMk id="3" creationId="{F20A2AA4-E975-57CB-F75A-F4F8B9369D1C}"/>
          </ac:spMkLst>
        </pc:spChg>
        <pc:spChg chg="del">
          <ac:chgData name="ASUS N6N0CV166416259" userId="9182d95b41217a62" providerId="LiveId" clId="{AA151226-94B1-4DAE-9086-F4F4A316AD29}" dt="2026-01-04T16:05:48.442" v="1784" actId="700"/>
          <ac:spMkLst>
            <pc:docMk/>
            <pc:sldMk cId="3339242395" sldId="298"/>
            <ac:spMk id="4" creationId="{5F96DDD6-4BFC-47B7-351C-41DA5A891E4F}"/>
          </ac:spMkLst>
        </pc:spChg>
        <pc:graphicFrameChg chg="add mod modGraphic">
          <ac:chgData name="ASUS N6N0CV166416259" userId="9182d95b41217a62" providerId="LiveId" clId="{AA151226-94B1-4DAE-9086-F4F4A316AD29}" dt="2026-01-04T16:06:34.123" v="1803" actId="12385"/>
          <ac:graphicFrameMkLst>
            <pc:docMk/>
            <pc:sldMk cId="3339242395" sldId="298"/>
            <ac:graphicFrameMk id="5" creationId="{5B6D39C4-B614-9FA8-B181-4CBA7F2DF6E2}"/>
          </ac:graphicFrameMkLst>
        </pc:graphicFrameChg>
      </pc:sldChg>
      <pc:sldChg chg="add">
        <pc:chgData name="ASUS N6N0CV166416259" userId="9182d95b41217a62" providerId="LiveId" clId="{AA151226-94B1-4DAE-9086-F4F4A316AD29}" dt="2026-01-04T16:07:47.768" v="1822"/>
        <pc:sldMkLst>
          <pc:docMk/>
          <pc:sldMk cId="2845096857" sldId="299"/>
        </pc:sldMkLst>
      </pc:sldChg>
      <pc:sldChg chg="new del">
        <pc:chgData name="ASUS N6N0CV166416259" userId="9182d95b41217a62" providerId="LiveId" clId="{AA151226-94B1-4DAE-9086-F4F4A316AD29}" dt="2026-01-04T16:09:04.793" v="1827" actId="47"/>
        <pc:sldMkLst>
          <pc:docMk/>
          <pc:sldMk cId="1870384884" sldId="300"/>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23AA0E9-8CD0-4A6E-A65E-A06028B83FE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D5E2408B-C9AB-4665-AC99-B057BD0A43D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748E1AF-6343-46AA-8AEF-4C12F4118850}" type="datetimeFigureOut">
              <a:rPr lang="en-US" smtClean="0"/>
              <a:t>1/4/2026</a:t>
            </a:fld>
            <a:endParaRPr lang="en-US" dirty="0"/>
          </a:p>
        </p:txBody>
      </p:sp>
      <p:sp>
        <p:nvSpPr>
          <p:cNvPr id="4" name="Footer Placeholder 3">
            <a:extLst>
              <a:ext uri="{FF2B5EF4-FFF2-40B4-BE49-F238E27FC236}">
                <a16:creationId xmlns:a16="http://schemas.microsoft.com/office/drawing/2014/main" id="{8CD1B215-531B-4869-BD98-BD3B1390B1C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60B53F21-4D67-455D-8074-E9E6EC26FAC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52858E0-3D38-47B7-97D4-4FE08D90D359}" type="slidenum">
              <a:rPr lang="en-US" smtClean="0"/>
              <a:t>‹#›</a:t>
            </a:fld>
            <a:endParaRPr lang="en-US" dirty="0"/>
          </a:p>
        </p:txBody>
      </p:sp>
    </p:spTree>
    <p:extLst>
      <p:ext uri="{BB962C8B-B14F-4D97-AF65-F5344CB8AC3E}">
        <p14:creationId xmlns:p14="http://schemas.microsoft.com/office/powerpoint/2010/main" val="28214433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9D2517-63AA-420A-887D-BE60360A8F4D}" type="datetimeFigureOut">
              <a:rPr lang="en-US" noProof="0" smtClean="0"/>
              <a:t>1/4/2026</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4ECAD9-32EE-4091-BDA5-6BD15ACC5E58}" type="slidenum">
              <a:rPr lang="en-US" noProof="0" smtClean="0"/>
              <a:t>‹#›</a:t>
            </a:fld>
            <a:endParaRPr lang="en-US" noProof="0" dirty="0"/>
          </a:p>
        </p:txBody>
      </p:sp>
    </p:spTree>
    <p:extLst>
      <p:ext uri="{BB962C8B-B14F-4D97-AF65-F5344CB8AC3E}">
        <p14:creationId xmlns:p14="http://schemas.microsoft.com/office/powerpoint/2010/main" val="11066189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84ECAD9-32EE-4091-BDA5-6BD15ACC5E58}" type="slidenum">
              <a:rPr lang="en-US" noProof="0" smtClean="0"/>
              <a:t>1</a:t>
            </a:fld>
            <a:endParaRPr lang="en-US" noProof="0" dirty="0"/>
          </a:p>
        </p:txBody>
      </p:sp>
    </p:spTree>
    <p:extLst>
      <p:ext uri="{BB962C8B-B14F-4D97-AF65-F5344CB8AC3E}">
        <p14:creationId xmlns:p14="http://schemas.microsoft.com/office/powerpoint/2010/main" val="22159811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84ECAD9-32EE-4091-BDA5-6BD15ACC5E58}" type="slidenum">
              <a:rPr lang="en-US" noProof="0" smtClean="0"/>
              <a:t>2</a:t>
            </a:fld>
            <a:endParaRPr lang="en-US" noProof="0" dirty="0"/>
          </a:p>
        </p:txBody>
      </p:sp>
    </p:spTree>
    <p:extLst>
      <p:ext uri="{BB962C8B-B14F-4D97-AF65-F5344CB8AC3E}">
        <p14:creationId xmlns:p14="http://schemas.microsoft.com/office/powerpoint/2010/main" val="29722420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84ECAD9-32EE-4091-BDA5-6BD15ACC5E58}" type="slidenum">
              <a:rPr lang="en-US" noProof="0" smtClean="0"/>
              <a:t>7</a:t>
            </a:fld>
            <a:endParaRPr lang="en-US" noProof="0" dirty="0"/>
          </a:p>
        </p:txBody>
      </p:sp>
    </p:spTree>
    <p:extLst>
      <p:ext uri="{BB962C8B-B14F-4D97-AF65-F5344CB8AC3E}">
        <p14:creationId xmlns:p14="http://schemas.microsoft.com/office/powerpoint/2010/main" val="29015847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84ECAD9-32EE-4091-BDA5-6BD15ACC5E58}" type="slidenum">
              <a:rPr lang="en-US" noProof="0" smtClean="0"/>
              <a:t>10</a:t>
            </a:fld>
            <a:endParaRPr lang="en-US" noProof="0" dirty="0"/>
          </a:p>
        </p:txBody>
      </p:sp>
    </p:spTree>
    <p:extLst>
      <p:ext uri="{BB962C8B-B14F-4D97-AF65-F5344CB8AC3E}">
        <p14:creationId xmlns:p14="http://schemas.microsoft.com/office/powerpoint/2010/main" val="5927793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84ECAD9-32EE-4091-BDA5-6BD15ACC5E58}" type="slidenum">
              <a:rPr lang="en-US" noProof="0" smtClean="0"/>
              <a:t>12</a:t>
            </a:fld>
            <a:endParaRPr lang="en-US" noProof="0" dirty="0"/>
          </a:p>
        </p:txBody>
      </p:sp>
    </p:spTree>
    <p:extLst>
      <p:ext uri="{BB962C8B-B14F-4D97-AF65-F5344CB8AC3E}">
        <p14:creationId xmlns:p14="http://schemas.microsoft.com/office/powerpoint/2010/main" val="22582665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84ECAD9-32EE-4091-BDA5-6BD15ACC5E58}" type="slidenum">
              <a:rPr lang="en-US" noProof="0" smtClean="0"/>
              <a:t>13</a:t>
            </a:fld>
            <a:endParaRPr lang="en-US" noProof="0" dirty="0"/>
          </a:p>
        </p:txBody>
      </p:sp>
    </p:spTree>
    <p:extLst>
      <p:ext uri="{BB962C8B-B14F-4D97-AF65-F5344CB8AC3E}">
        <p14:creationId xmlns:p14="http://schemas.microsoft.com/office/powerpoint/2010/main" val="38004044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84ECAD9-32EE-4091-BDA5-6BD15ACC5E58}" type="slidenum">
              <a:rPr lang="en-US" noProof="0" smtClean="0"/>
              <a:t>14</a:t>
            </a:fld>
            <a:endParaRPr lang="en-US" noProof="0" dirty="0"/>
          </a:p>
        </p:txBody>
      </p:sp>
    </p:spTree>
    <p:extLst>
      <p:ext uri="{BB962C8B-B14F-4D97-AF65-F5344CB8AC3E}">
        <p14:creationId xmlns:p14="http://schemas.microsoft.com/office/powerpoint/2010/main" val="6375577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84ECAD9-32EE-4091-BDA5-6BD15ACC5E58}" type="slidenum">
              <a:rPr lang="en-US" noProof="0" smtClean="0"/>
              <a:t>15</a:t>
            </a:fld>
            <a:endParaRPr lang="en-US" noProof="0" dirty="0"/>
          </a:p>
        </p:txBody>
      </p:sp>
    </p:spTree>
    <p:extLst>
      <p:ext uri="{BB962C8B-B14F-4D97-AF65-F5344CB8AC3E}">
        <p14:creationId xmlns:p14="http://schemas.microsoft.com/office/powerpoint/2010/main" val="36552588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84ECAD9-32EE-4091-BDA5-6BD15ACC5E58}" type="slidenum">
              <a:rPr lang="en-US" noProof="0" smtClean="0"/>
              <a:t>17</a:t>
            </a:fld>
            <a:endParaRPr lang="en-US" noProof="0" dirty="0"/>
          </a:p>
        </p:txBody>
      </p:sp>
    </p:spTree>
    <p:extLst>
      <p:ext uri="{BB962C8B-B14F-4D97-AF65-F5344CB8AC3E}">
        <p14:creationId xmlns:p14="http://schemas.microsoft.com/office/powerpoint/2010/main" val="3131710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1" name="Picture Placeholder 9">
            <a:extLst>
              <a:ext uri="{FF2B5EF4-FFF2-40B4-BE49-F238E27FC236}">
                <a16:creationId xmlns:a16="http://schemas.microsoft.com/office/drawing/2014/main" id="{D1D313A2-A4D4-40DF-A0C2-C29F64168525}"/>
              </a:ext>
            </a:extLst>
          </p:cNvPr>
          <p:cNvSpPr>
            <a:spLocks noGrp="1"/>
          </p:cNvSpPr>
          <p:nvPr>
            <p:ph type="pic" sz="quarter" idx="13"/>
          </p:nvPr>
        </p:nvSpPr>
        <p:spPr>
          <a:xfrm>
            <a:off x="0" y="0"/>
            <a:ext cx="12192000" cy="6858000"/>
          </a:xfrm>
        </p:spPr>
        <p:txBody>
          <a:bodyPr/>
          <a:lstStyle/>
          <a:p>
            <a:r>
              <a:rPr lang="en-US" noProof="0"/>
              <a:t>Click icon to add picture</a:t>
            </a:r>
            <a:endParaRPr lang="en-US" noProof="0" dirty="0"/>
          </a:p>
        </p:txBody>
      </p:sp>
      <p:sp>
        <p:nvSpPr>
          <p:cNvPr id="4" name="Date Placeholder 3">
            <a:extLst>
              <a:ext uri="{FF2B5EF4-FFF2-40B4-BE49-F238E27FC236}">
                <a16:creationId xmlns:a16="http://schemas.microsoft.com/office/drawing/2014/main" id="{9925CCF1-92C0-4AF3-BFAF-4921631915AB}"/>
              </a:ext>
            </a:extLst>
          </p:cNvPr>
          <p:cNvSpPr>
            <a:spLocks noGrp="1"/>
          </p:cNvSpPr>
          <p:nvPr>
            <p:ph type="dt" sz="half" idx="10"/>
          </p:nvPr>
        </p:nvSpPr>
        <p:spPr/>
        <p:txBody>
          <a:bodyPr/>
          <a:lstStyle/>
          <a:p>
            <a:fld id="{F5CEFB0D-6DB6-450D-981E-DB5B064ABC8F}" type="datetime1">
              <a:rPr lang="en-US" noProof="0" smtClean="0"/>
              <a:t>1/4/2026</a:t>
            </a:fld>
            <a:endParaRPr lang="en-US" noProof="0" dirty="0"/>
          </a:p>
        </p:txBody>
      </p:sp>
      <p:sp>
        <p:nvSpPr>
          <p:cNvPr id="5" name="Footer Placeholder 4">
            <a:extLst>
              <a:ext uri="{FF2B5EF4-FFF2-40B4-BE49-F238E27FC236}">
                <a16:creationId xmlns:a16="http://schemas.microsoft.com/office/drawing/2014/main" id="{051A78A9-3DFF-4937-A9F2-5D8CF495F367}"/>
              </a:ext>
            </a:extLst>
          </p:cNvPr>
          <p:cNvSpPr>
            <a:spLocks noGrp="1"/>
          </p:cNvSpPr>
          <p:nvPr>
            <p:ph type="ftr" sz="quarter" idx="11"/>
          </p:nvPr>
        </p:nvSpPr>
        <p:spPr/>
        <p:txBody>
          <a:bodyPr/>
          <a:lstStyle/>
          <a:p>
            <a:r>
              <a:rPr lang="en-US" noProof="0" dirty="0"/>
              <a:t>Footer</a:t>
            </a:r>
          </a:p>
        </p:txBody>
      </p:sp>
      <p:sp>
        <p:nvSpPr>
          <p:cNvPr id="6" name="Slide Number Placeholder 5">
            <a:extLst>
              <a:ext uri="{FF2B5EF4-FFF2-40B4-BE49-F238E27FC236}">
                <a16:creationId xmlns:a16="http://schemas.microsoft.com/office/drawing/2014/main" id="{5FAEB271-5CC0-4759-BC6E-8BE53AB227C0}"/>
              </a:ext>
            </a:extLst>
          </p:cNvPr>
          <p:cNvSpPr>
            <a:spLocks noGrp="1"/>
          </p:cNvSpPr>
          <p:nvPr>
            <p:ph type="sldNum" sz="quarter" idx="12"/>
          </p:nvPr>
        </p:nvSpPr>
        <p:spPr/>
        <p:txBody>
          <a:bodyPr/>
          <a:lstStyle/>
          <a:p>
            <a:fld id="{3A98EE3D-8CD1-4C3F-BD1C-C98C9596463C}" type="slidenum">
              <a:rPr lang="en-US" noProof="0" smtClean="0"/>
              <a:t>‹#›</a:t>
            </a:fld>
            <a:endParaRPr lang="en-US" noProof="0" dirty="0"/>
          </a:p>
        </p:txBody>
      </p:sp>
      <p:sp>
        <p:nvSpPr>
          <p:cNvPr id="3" name="Subtitle 2"/>
          <p:cNvSpPr>
            <a:spLocks noGrp="1"/>
          </p:cNvSpPr>
          <p:nvPr>
            <p:ph type="subTitle" idx="1"/>
          </p:nvPr>
        </p:nvSpPr>
        <p:spPr>
          <a:xfrm>
            <a:off x="1212850" y="4508500"/>
            <a:ext cx="5118100" cy="1279652"/>
          </a:xfrm>
        </p:spPr>
        <p:txBody>
          <a:bodyPr lIns="91440" rIns="91440">
            <a:normAutofit/>
          </a:bodyPr>
          <a:lstStyle>
            <a:lvl1pPr marL="0" indent="0" algn="l">
              <a:buNone/>
              <a:defRPr sz="2400" cap="all" spc="200" baseline="0">
                <a:solidFill>
                  <a:schemeClr val="bg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noProof="0"/>
              <a:t>Click to edit Master subtitle style</a:t>
            </a:r>
          </a:p>
        </p:txBody>
      </p:sp>
      <p:sp>
        <p:nvSpPr>
          <p:cNvPr id="2" name="Title 1"/>
          <p:cNvSpPr>
            <a:spLocks noGrp="1"/>
          </p:cNvSpPr>
          <p:nvPr>
            <p:ph type="ctrTitle"/>
          </p:nvPr>
        </p:nvSpPr>
        <p:spPr>
          <a:xfrm>
            <a:off x="1212850" y="2057400"/>
            <a:ext cx="5118100" cy="1929066"/>
          </a:xfrm>
        </p:spPr>
        <p:txBody>
          <a:bodyPr anchor="b">
            <a:noAutofit/>
          </a:bodyPr>
          <a:lstStyle>
            <a:lvl1pPr algn="l">
              <a:lnSpc>
                <a:spcPct val="90000"/>
              </a:lnSpc>
              <a:defRPr sz="5400" b="1" spc="-50" baseline="0">
                <a:solidFill>
                  <a:schemeClr val="bg1"/>
                </a:solidFill>
                <a:latin typeface="+mn-lt"/>
              </a:defRPr>
            </a:lvl1pPr>
          </a:lstStyle>
          <a:p>
            <a:r>
              <a:rPr lang="en-US" noProof="0"/>
              <a:t>Click to edit Master title style</a:t>
            </a:r>
          </a:p>
        </p:txBody>
      </p:sp>
    </p:spTree>
    <p:extLst>
      <p:ext uri="{BB962C8B-B14F-4D97-AF65-F5344CB8AC3E}">
        <p14:creationId xmlns:p14="http://schemas.microsoft.com/office/powerpoint/2010/main" val="6727005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Parallélogramme 14">
            <a:extLst>
              <a:ext uri="{FF2B5EF4-FFF2-40B4-BE49-F238E27FC236}">
                <a16:creationId xmlns:a16="http://schemas.microsoft.com/office/drawing/2014/main" id="{BA60C70F-7EE5-4927-B922-88B1C47FADB9}"/>
              </a:ext>
            </a:extLst>
          </p:cNvPr>
          <p:cNvSpPr/>
          <p:nvPr userDrawn="1"/>
        </p:nvSpPr>
        <p:spPr>
          <a:xfrm>
            <a:off x="7448550" y="0"/>
            <a:ext cx="2857500"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8" name="Rectangle 7">
            <a:extLst>
              <a:ext uri="{FF2B5EF4-FFF2-40B4-BE49-F238E27FC236}">
                <a16:creationId xmlns:a16="http://schemas.microsoft.com/office/drawing/2014/main" id="{16D90D66-BCB9-4229-A829-628874352AC0}"/>
              </a:ext>
            </a:extLst>
          </p:cNvPr>
          <p:cNvSpPr/>
          <p:nvPr/>
        </p:nvSpPr>
        <p:spPr>
          <a:xfrm>
            <a:off x="16" y="0"/>
            <a:ext cx="4654296" cy="586422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2200" y="786383"/>
            <a:ext cx="3068833" cy="2093975"/>
          </a:xfrm>
        </p:spPr>
        <p:txBody>
          <a:bodyPr anchor="b">
            <a:normAutofit/>
          </a:bodyPr>
          <a:lstStyle>
            <a:lvl1pPr>
              <a:lnSpc>
                <a:spcPct val="90000"/>
              </a:lnSpc>
              <a:defRPr sz="3600" b="0">
                <a:solidFill>
                  <a:srgbClr val="FFFFFF"/>
                </a:solidFill>
              </a:defRPr>
            </a:lvl1pPr>
          </a:lstStyle>
          <a:p>
            <a:r>
              <a:rPr lang="en-US" noProof="0"/>
              <a:t>Click to edit Master title style</a:t>
            </a:r>
          </a:p>
        </p:txBody>
      </p:sp>
      <p:sp>
        <p:nvSpPr>
          <p:cNvPr id="3" name="Content Placeholder 2"/>
          <p:cNvSpPr>
            <a:spLocks noGrp="1"/>
          </p:cNvSpPr>
          <p:nvPr>
            <p:ph idx="1"/>
          </p:nvPr>
        </p:nvSpPr>
        <p:spPr>
          <a:xfrm>
            <a:off x="5458984" y="812800"/>
            <a:ext cx="5713841" cy="4868609"/>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Text Placeholder 3"/>
          <p:cNvSpPr>
            <a:spLocks noGrp="1"/>
          </p:cNvSpPr>
          <p:nvPr>
            <p:ph type="body" sz="half" idx="2"/>
          </p:nvPr>
        </p:nvSpPr>
        <p:spPr>
          <a:xfrm>
            <a:off x="1092200" y="3043050"/>
            <a:ext cx="3068832" cy="2638359"/>
          </a:xfrm>
        </p:spPr>
        <p:txBody>
          <a:bodyPr lIns="91440" rIns="91440">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0"/>
              <a:t>Click to edit Master text styles</a:t>
            </a:r>
          </a:p>
        </p:txBody>
      </p:sp>
      <p:sp>
        <p:nvSpPr>
          <p:cNvPr id="9" name="Rectangle 8">
            <a:extLst>
              <a:ext uri="{FF2B5EF4-FFF2-40B4-BE49-F238E27FC236}">
                <a16:creationId xmlns:a16="http://schemas.microsoft.com/office/drawing/2014/main" id="{4DC51BA7-A5A7-4A7F-A707-DBBDEA7705F3}"/>
              </a:ext>
            </a:extLst>
          </p:cNvPr>
          <p:cNvSpPr/>
          <p:nvPr userDrawn="1"/>
        </p:nvSpPr>
        <p:spPr>
          <a:xfrm>
            <a:off x="0" y="1397000"/>
            <a:ext cx="1036320" cy="132948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Rectangle 10">
            <a:extLst>
              <a:ext uri="{FF2B5EF4-FFF2-40B4-BE49-F238E27FC236}">
                <a16:creationId xmlns:a16="http://schemas.microsoft.com/office/drawing/2014/main" id="{D23174BA-29D0-4C1A-95C9-5A86FD25E47A}"/>
              </a:ext>
            </a:extLst>
          </p:cNvPr>
          <p:cNvSpPr/>
          <p:nvPr userDrawn="1"/>
        </p:nvSpPr>
        <p:spPr>
          <a:xfrm>
            <a:off x="5458983" y="624142"/>
            <a:ext cx="5713840" cy="1256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2" name="Date Placeholder 1">
            <a:extLst>
              <a:ext uri="{FF2B5EF4-FFF2-40B4-BE49-F238E27FC236}">
                <a16:creationId xmlns:a16="http://schemas.microsoft.com/office/drawing/2014/main" id="{F417C55D-4AE8-427B-A32E-9F54E007E686}"/>
              </a:ext>
            </a:extLst>
          </p:cNvPr>
          <p:cNvSpPr>
            <a:spLocks noGrp="1"/>
          </p:cNvSpPr>
          <p:nvPr>
            <p:ph type="dt" sz="half" idx="10"/>
          </p:nvPr>
        </p:nvSpPr>
        <p:spPr>
          <a:xfrm>
            <a:off x="6834126" y="6446838"/>
            <a:ext cx="2584850" cy="365125"/>
          </a:xfrm>
        </p:spPr>
        <p:txBody>
          <a:bodyPr/>
          <a:lstStyle>
            <a:lvl1pPr>
              <a:defRPr>
                <a:solidFill>
                  <a:schemeClr val="tx1">
                    <a:lumMod val="75000"/>
                    <a:lumOff val="25000"/>
                  </a:schemeClr>
                </a:solidFill>
              </a:defRPr>
            </a:lvl1pPr>
          </a:lstStyle>
          <a:p>
            <a:fld id="{3AB9C849-F1D8-4230-9F2F-9250D675BB2A}" type="datetime1">
              <a:rPr lang="en-US" noProof="0" smtClean="0"/>
              <a:t>1/4/2026</a:t>
            </a:fld>
            <a:endParaRPr lang="en-US" noProof="0" dirty="0"/>
          </a:p>
        </p:txBody>
      </p:sp>
      <p:sp>
        <p:nvSpPr>
          <p:cNvPr id="13" name="Footer Placeholder 2">
            <a:extLst>
              <a:ext uri="{FF2B5EF4-FFF2-40B4-BE49-F238E27FC236}">
                <a16:creationId xmlns:a16="http://schemas.microsoft.com/office/drawing/2014/main" id="{8C05871B-E916-40A4-B5E3-65C15F5A4D2A}"/>
              </a:ext>
            </a:extLst>
          </p:cNvPr>
          <p:cNvSpPr>
            <a:spLocks noGrp="1"/>
          </p:cNvSpPr>
          <p:nvPr>
            <p:ph type="ftr" sz="quarter" idx="11"/>
          </p:nvPr>
        </p:nvSpPr>
        <p:spPr>
          <a:xfrm>
            <a:off x="1097279" y="6446838"/>
            <a:ext cx="4846321" cy="365125"/>
          </a:xfrm>
        </p:spPr>
        <p:txBody>
          <a:bodyPr/>
          <a:lstStyle>
            <a:lvl1pPr>
              <a:defRPr>
                <a:solidFill>
                  <a:schemeClr val="tx1">
                    <a:lumMod val="75000"/>
                    <a:lumOff val="25000"/>
                  </a:schemeClr>
                </a:solidFill>
              </a:defRPr>
            </a:lvl1pPr>
          </a:lstStyle>
          <a:p>
            <a:r>
              <a:rPr lang="en-US" noProof="0" dirty="0"/>
              <a:t>Footer</a:t>
            </a:r>
          </a:p>
        </p:txBody>
      </p:sp>
      <p:sp>
        <p:nvSpPr>
          <p:cNvPr id="14" name="Slide Number Placeholder 3">
            <a:extLst>
              <a:ext uri="{FF2B5EF4-FFF2-40B4-BE49-F238E27FC236}">
                <a16:creationId xmlns:a16="http://schemas.microsoft.com/office/drawing/2014/main" id="{B45E789F-2E61-4EC0-8973-681625FE518F}"/>
              </a:ext>
            </a:extLst>
          </p:cNvPr>
          <p:cNvSpPr>
            <a:spLocks noGrp="1"/>
          </p:cNvSpPr>
          <p:nvPr>
            <p:ph type="sldNum" sz="quarter" idx="12"/>
          </p:nvPr>
        </p:nvSpPr>
        <p:spPr>
          <a:xfrm>
            <a:off x="10375670" y="6446838"/>
            <a:ext cx="780010" cy="365125"/>
          </a:xfrm>
        </p:spPr>
        <p:txBody>
          <a:bodyPr/>
          <a:lstStyle>
            <a:lvl1pPr>
              <a:defRPr>
                <a:solidFill>
                  <a:schemeClr val="tx1">
                    <a:lumMod val="75000"/>
                    <a:lumOff val="25000"/>
                  </a:schemeClr>
                </a:solidFill>
              </a:defRPr>
            </a:lvl1pPr>
          </a:lstStyle>
          <a:p>
            <a:fld id="{3A98EE3D-8CD1-4C3F-BD1C-C98C9596463C}" type="slidenum">
              <a:rPr lang="en-US" noProof="0" smtClean="0"/>
              <a:pPr/>
              <a:t>‹#›</a:t>
            </a:fld>
            <a:endParaRPr lang="en-US" noProof="0" dirty="0"/>
          </a:p>
        </p:txBody>
      </p:sp>
      <p:cxnSp>
        <p:nvCxnSpPr>
          <p:cNvPr id="15" name="Connecteur droit 19">
            <a:extLst>
              <a:ext uri="{FF2B5EF4-FFF2-40B4-BE49-F238E27FC236}">
                <a16:creationId xmlns:a16="http://schemas.microsoft.com/office/drawing/2014/main" id="{D84C14C5-D99C-45CD-8001-AC745F4FB49B}"/>
              </a:ext>
            </a:extLst>
          </p:cNvPr>
          <p:cNvCxnSpPr>
            <a:cxnSpLocks/>
          </p:cNvCxnSpPr>
          <p:nvPr userDrawn="1"/>
        </p:nvCxnSpPr>
        <p:spPr>
          <a:xfrm flipH="1">
            <a:off x="1092200" y="6446838"/>
            <a:ext cx="1643438"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6" name="Connecteur droit 19">
            <a:extLst>
              <a:ext uri="{FF2B5EF4-FFF2-40B4-BE49-F238E27FC236}">
                <a16:creationId xmlns:a16="http://schemas.microsoft.com/office/drawing/2014/main" id="{019842DD-D0AB-4E35-9AB2-7DBB6E266120}"/>
              </a:ext>
            </a:extLst>
          </p:cNvPr>
          <p:cNvCxnSpPr>
            <a:cxnSpLocks/>
          </p:cNvCxnSpPr>
          <p:nvPr userDrawn="1"/>
        </p:nvCxnSpPr>
        <p:spPr>
          <a:xfrm flipH="1">
            <a:off x="8420100" y="6429376"/>
            <a:ext cx="100046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7" name="Connecteur droit 19">
            <a:extLst>
              <a:ext uri="{FF2B5EF4-FFF2-40B4-BE49-F238E27FC236}">
                <a16:creationId xmlns:a16="http://schemas.microsoft.com/office/drawing/2014/main" id="{832851A7-B301-4616-9843-9A0D06646DFD}"/>
              </a:ext>
            </a:extLst>
          </p:cNvPr>
          <p:cNvCxnSpPr>
            <a:cxnSpLocks/>
          </p:cNvCxnSpPr>
          <p:nvPr userDrawn="1"/>
        </p:nvCxnSpPr>
        <p:spPr>
          <a:xfrm flipH="1" flipV="1">
            <a:off x="10765675" y="6446838"/>
            <a:ext cx="407258" cy="635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89208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354D8B55-9EA8-4B81-8E84-9B93B0A27559}"/>
              </a:ext>
            </a:extLst>
          </p:cNvPr>
          <p:cNvSpPr>
            <a:spLocks noGrp="1"/>
          </p:cNvSpPr>
          <p:nvPr>
            <p:ph type="dt" sz="half" idx="10"/>
          </p:nvPr>
        </p:nvSpPr>
        <p:spPr/>
        <p:txBody>
          <a:bodyPr/>
          <a:lstStyle/>
          <a:p>
            <a:fld id="{F2DB7022-84E8-42F0-8AEA-ADED76AFD446}" type="datetime1">
              <a:rPr lang="en-US" smtClean="0"/>
              <a:t>1/4/2026</a:t>
            </a:fld>
            <a:endParaRPr lang="en-US" dirty="0"/>
          </a:p>
        </p:txBody>
      </p:sp>
      <p:sp>
        <p:nvSpPr>
          <p:cNvPr id="8" name="Footer Placeholder 7">
            <a:extLst>
              <a:ext uri="{FF2B5EF4-FFF2-40B4-BE49-F238E27FC236}">
                <a16:creationId xmlns:a16="http://schemas.microsoft.com/office/drawing/2014/main" id="{062CA021-2578-47CB-822C-BDDFF7223B28}"/>
              </a:ext>
            </a:extLst>
          </p:cNvPr>
          <p:cNvSpPr>
            <a:spLocks noGrp="1"/>
          </p:cNvSpPr>
          <p:nvPr>
            <p:ph type="ftr" sz="quarter" idx="11"/>
          </p:nvPr>
        </p:nvSpPr>
        <p:spPr/>
        <p:txBody>
          <a:bodyPr/>
          <a:lstStyle/>
          <a:p>
            <a:r>
              <a:rPr lang="en-US" dirty="0"/>
              <a:t>Footer</a:t>
            </a:r>
          </a:p>
        </p:txBody>
      </p:sp>
      <p:sp>
        <p:nvSpPr>
          <p:cNvPr id="9" name="Slide Number Placeholder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2650827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1_Content with Caption">
    <p:spTree>
      <p:nvGrpSpPr>
        <p:cNvPr id="1" name=""/>
        <p:cNvGrpSpPr/>
        <p:nvPr/>
      </p:nvGrpSpPr>
      <p:grpSpPr>
        <a:xfrm>
          <a:off x="0" y="0"/>
          <a:ext cx="0" cy="0"/>
          <a:chOff x="0" y="0"/>
          <a:chExt cx="0" cy="0"/>
        </a:xfrm>
      </p:grpSpPr>
      <p:sp>
        <p:nvSpPr>
          <p:cNvPr id="10" name="Parallélogramme 14">
            <a:extLst>
              <a:ext uri="{FF2B5EF4-FFF2-40B4-BE49-F238E27FC236}">
                <a16:creationId xmlns:a16="http://schemas.microsoft.com/office/drawing/2014/main" id="{BA60C70F-7EE5-4927-B922-88B1C47FADB9}"/>
              </a:ext>
            </a:extLst>
          </p:cNvPr>
          <p:cNvSpPr/>
          <p:nvPr userDrawn="1"/>
        </p:nvSpPr>
        <p:spPr>
          <a:xfrm>
            <a:off x="7448550" y="0"/>
            <a:ext cx="2857500"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8" name="Rectangle 7">
            <a:extLst>
              <a:ext uri="{FF2B5EF4-FFF2-40B4-BE49-F238E27FC236}">
                <a16:creationId xmlns:a16="http://schemas.microsoft.com/office/drawing/2014/main" id="{16D90D66-BCB9-4229-A829-628874352AC0}"/>
              </a:ext>
            </a:extLst>
          </p:cNvPr>
          <p:cNvSpPr/>
          <p:nvPr/>
        </p:nvSpPr>
        <p:spPr>
          <a:xfrm>
            <a:off x="16" y="0"/>
            <a:ext cx="4654296" cy="586422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p:cNvSpPr>
            <a:spLocks noGrp="1"/>
          </p:cNvSpPr>
          <p:nvPr>
            <p:ph idx="1"/>
          </p:nvPr>
        </p:nvSpPr>
        <p:spPr>
          <a:xfrm>
            <a:off x="5458984" y="497808"/>
            <a:ext cx="5713841" cy="4868609"/>
          </a:xfrm>
        </p:spPr>
        <p:txBody>
          <a:bodyPr anchor="ct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Rectangle 8">
            <a:extLst>
              <a:ext uri="{FF2B5EF4-FFF2-40B4-BE49-F238E27FC236}">
                <a16:creationId xmlns:a16="http://schemas.microsoft.com/office/drawing/2014/main" id="{4DC51BA7-A5A7-4A7F-A707-DBBDEA7705F3}"/>
              </a:ext>
            </a:extLst>
          </p:cNvPr>
          <p:cNvSpPr/>
          <p:nvPr userDrawn="1"/>
        </p:nvSpPr>
        <p:spPr>
          <a:xfrm>
            <a:off x="0" y="2003424"/>
            <a:ext cx="1036320" cy="185737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Rectangle 10">
            <a:extLst>
              <a:ext uri="{FF2B5EF4-FFF2-40B4-BE49-F238E27FC236}">
                <a16:creationId xmlns:a16="http://schemas.microsoft.com/office/drawing/2014/main" id="{D23174BA-29D0-4C1A-95C9-5A86FD25E47A}"/>
              </a:ext>
            </a:extLst>
          </p:cNvPr>
          <p:cNvSpPr/>
          <p:nvPr userDrawn="1"/>
        </p:nvSpPr>
        <p:spPr>
          <a:xfrm>
            <a:off x="5458983" y="377398"/>
            <a:ext cx="5713840" cy="1256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2" name="Date Placeholder 1">
            <a:extLst>
              <a:ext uri="{FF2B5EF4-FFF2-40B4-BE49-F238E27FC236}">
                <a16:creationId xmlns:a16="http://schemas.microsoft.com/office/drawing/2014/main" id="{F417C55D-4AE8-427B-A32E-9F54E007E686}"/>
              </a:ext>
            </a:extLst>
          </p:cNvPr>
          <p:cNvSpPr>
            <a:spLocks noGrp="1"/>
          </p:cNvSpPr>
          <p:nvPr>
            <p:ph type="dt" sz="half" idx="10"/>
          </p:nvPr>
        </p:nvSpPr>
        <p:spPr>
          <a:xfrm>
            <a:off x="6834126" y="6446838"/>
            <a:ext cx="2584850" cy="365125"/>
          </a:xfrm>
        </p:spPr>
        <p:txBody>
          <a:bodyPr/>
          <a:lstStyle>
            <a:lvl1pPr>
              <a:defRPr>
                <a:solidFill>
                  <a:schemeClr val="tx1">
                    <a:lumMod val="75000"/>
                    <a:lumOff val="25000"/>
                  </a:schemeClr>
                </a:solidFill>
              </a:defRPr>
            </a:lvl1pPr>
          </a:lstStyle>
          <a:p>
            <a:fld id="{8D4C0741-442A-4788-81DA-4F081D559C5A}" type="datetime1">
              <a:rPr lang="en-US" noProof="0" smtClean="0"/>
              <a:t>1/4/2026</a:t>
            </a:fld>
            <a:endParaRPr lang="en-US" noProof="0" dirty="0"/>
          </a:p>
        </p:txBody>
      </p:sp>
      <p:sp>
        <p:nvSpPr>
          <p:cNvPr id="13" name="Footer Placeholder 2">
            <a:extLst>
              <a:ext uri="{FF2B5EF4-FFF2-40B4-BE49-F238E27FC236}">
                <a16:creationId xmlns:a16="http://schemas.microsoft.com/office/drawing/2014/main" id="{8C05871B-E916-40A4-B5E3-65C15F5A4D2A}"/>
              </a:ext>
            </a:extLst>
          </p:cNvPr>
          <p:cNvSpPr>
            <a:spLocks noGrp="1"/>
          </p:cNvSpPr>
          <p:nvPr>
            <p:ph type="ftr" sz="quarter" idx="11"/>
          </p:nvPr>
        </p:nvSpPr>
        <p:spPr>
          <a:xfrm>
            <a:off x="1097279" y="6446838"/>
            <a:ext cx="4846321" cy="365125"/>
          </a:xfrm>
        </p:spPr>
        <p:txBody>
          <a:bodyPr/>
          <a:lstStyle>
            <a:lvl1pPr>
              <a:defRPr>
                <a:solidFill>
                  <a:schemeClr val="tx1">
                    <a:lumMod val="75000"/>
                    <a:lumOff val="25000"/>
                  </a:schemeClr>
                </a:solidFill>
              </a:defRPr>
            </a:lvl1pPr>
          </a:lstStyle>
          <a:p>
            <a:r>
              <a:rPr lang="en-US" noProof="0" dirty="0"/>
              <a:t>Footer</a:t>
            </a:r>
          </a:p>
        </p:txBody>
      </p:sp>
      <p:sp>
        <p:nvSpPr>
          <p:cNvPr id="14" name="Slide Number Placeholder 3">
            <a:extLst>
              <a:ext uri="{FF2B5EF4-FFF2-40B4-BE49-F238E27FC236}">
                <a16:creationId xmlns:a16="http://schemas.microsoft.com/office/drawing/2014/main" id="{B45E789F-2E61-4EC0-8973-681625FE518F}"/>
              </a:ext>
            </a:extLst>
          </p:cNvPr>
          <p:cNvSpPr>
            <a:spLocks noGrp="1"/>
          </p:cNvSpPr>
          <p:nvPr>
            <p:ph type="sldNum" sz="quarter" idx="12"/>
          </p:nvPr>
        </p:nvSpPr>
        <p:spPr>
          <a:xfrm>
            <a:off x="10375670" y="6446838"/>
            <a:ext cx="780010" cy="365125"/>
          </a:xfrm>
        </p:spPr>
        <p:txBody>
          <a:bodyPr/>
          <a:lstStyle>
            <a:lvl1pPr>
              <a:defRPr>
                <a:solidFill>
                  <a:schemeClr val="tx1">
                    <a:lumMod val="75000"/>
                    <a:lumOff val="25000"/>
                  </a:schemeClr>
                </a:solidFill>
              </a:defRPr>
            </a:lvl1pPr>
          </a:lstStyle>
          <a:p>
            <a:fld id="{3A98EE3D-8CD1-4C3F-BD1C-C98C9596463C}" type="slidenum">
              <a:rPr lang="en-US" noProof="0" smtClean="0"/>
              <a:pPr/>
              <a:t>‹#›</a:t>
            </a:fld>
            <a:endParaRPr lang="en-US" noProof="0" dirty="0"/>
          </a:p>
        </p:txBody>
      </p:sp>
      <p:sp>
        <p:nvSpPr>
          <p:cNvPr id="5" name="Rectangle 4">
            <a:extLst>
              <a:ext uri="{FF2B5EF4-FFF2-40B4-BE49-F238E27FC236}">
                <a16:creationId xmlns:a16="http://schemas.microsoft.com/office/drawing/2014/main" id="{6BC7DA98-7B92-4F45-80F8-1AEF72A601CF}"/>
              </a:ext>
            </a:extLst>
          </p:cNvPr>
          <p:cNvSpPr/>
          <p:nvPr userDrawn="1"/>
        </p:nvSpPr>
        <p:spPr>
          <a:xfrm>
            <a:off x="1078230" y="2003423"/>
            <a:ext cx="3576082" cy="1857378"/>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p:cNvSpPr>
            <a:spLocks noGrp="1"/>
          </p:cNvSpPr>
          <p:nvPr>
            <p:ph type="title"/>
          </p:nvPr>
        </p:nvSpPr>
        <p:spPr>
          <a:xfrm>
            <a:off x="1092200" y="1885125"/>
            <a:ext cx="3314700" cy="2093975"/>
          </a:xfrm>
        </p:spPr>
        <p:txBody>
          <a:bodyPr anchor="ctr">
            <a:normAutofit/>
          </a:bodyPr>
          <a:lstStyle>
            <a:lvl1pPr>
              <a:lnSpc>
                <a:spcPct val="90000"/>
              </a:lnSpc>
              <a:defRPr sz="4400" b="1">
                <a:solidFill>
                  <a:srgbClr val="FFFFFF"/>
                </a:solidFill>
                <a:latin typeface="+mn-lt"/>
              </a:defRPr>
            </a:lvl1pPr>
          </a:lstStyle>
          <a:p>
            <a:r>
              <a:rPr lang="en-US" noProof="0"/>
              <a:t>Click to edit Master title style</a:t>
            </a:r>
          </a:p>
        </p:txBody>
      </p:sp>
      <p:sp>
        <p:nvSpPr>
          <p:cNvPr id="18" name="Rectangle 17">
            <a:extLst>
              <a:ext uri="{FF2B5EF4-FFF2-40B4-BE49-F238E27FC236}">
                <a16:creationId xmlns:a16="http://schemas.microsoft.com/office/drawing/2014/main" id="{DF96815B-4256-4CE0-9FCF-3A2967CF5792}"/>
              </a:ext>
            </a:extLst>
          </p:cNvPr>
          <p:cNvSpPr/>
          <p:nvPr userDrawn="1"/>
        </p:nvSpPr>
        <p:spPr>
          <a:xfrm>
            <a:off x="1092200" y="993775"/>
            <a:ext cx="1036320" cy="936626"/>
          </a:xfrm>
          <a:prstGeom prst="rect">
            <a:avLst/>
          </a:prstGeom>
          <a:solidFill>
            <a:schemeClr val="tx2">
              <a:lumMod val="20000"/>
              <a:lumOff val="80000"/>
              <a:alpha val="2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1812829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2_Content with Caption">
    <p:spTree>
      <p:nvGrpSpPr>
        <p:cNvPr id="1" name=""/>
        <p:cNvGrpSpPr/>
        <p:nvPr/>
      </p:nvGrpSpPr>
      <p:grpSpPr>
        <a:xfrm>
          <a:off x="0" y="0"/>
          <a:ext cx="0" cy="0"/>
          <a:chOff x="0" y="0"/>
          <a:chExt cx="0" cy="0"/>
        </a:xfrm>
      </p:grpSpPr>
      <p:sp>
        <p:nvSpPr>
          <p:cNvPr id="18" name="Picture Placeholder 9">
            <a:extLst>
              <a:ext uri="{FF2B5EF4-FFF2-40B4-BE49-F238E27FC236}">
                <a16:creationId xmlns:a16="http://schemas.microsoft.com/office/drawing/2014/main" id="{4F173117-1383-4956-B947-1EA7A51D0D4A}"/>
              </a:ext>
            </a:extLst>
          </p:cNvPr>
          <p:cNvSpPr>
            <a:spLocks noGrp="1"/>
          </p:cNvSpPr>
          <p:nvPr>
            <p:ph type="pic" sz="quarter" idx="13"/>
          </p:nvPr>
        </p:nvSpPr>
        <p:spPr>
          <a:xfrm>
            <a:off x="0" y="0"/>
            <a:ext cx="4654296" cy="5864225"/>
          </a:xfrm>
        </p:spPr>
        <p:txBody>
          <a:bodyPr/>
          <a:lstStyle>
            <a:lvl1pPr>
              <a:defRPr>
                <a:solidFill>
                  <a:schemeClr val="bg1"/>
                </a:solidFill>
              </a:defRPr>
            </a:lvl1pPr>
          </a:lstStyle>
          <a:p>
            <a:r>
              <a:rPr lang="en-US" noProof="0"/>
              <a:t>Click icon to add picture</a:t>
            </a:r>
            <a:endParaRPr lang="en-US" noProof="0" dirty="0"/>
          </a:p>
        </p:txBody>
      </p:sp>
      <p:sp>
        <p:nvSpPr>
          <p:cNvPr id="10" name="Parallélogramme 14">
            <a:extLst>
              <a:ext uri="{FF2B5EF4-FFF2-40B4-BE49-F238E27FC236}">
                <a16:creationId xmlns:a16="http://schemas.microsoft.com/office/drawing/2014/main" id="{BA60C70F-7EE5-4927-B922-88B1C47FADB9}"/>
              </a:ext>
            </a:extLst>
          </p:cNvPr>
          <p:cNvSpPr/>
          <p:nvPr userDrawn="1"/>
        </p:nvSpPr>
        <p:spPr>
          <a:xfrm>
            <a:off x="7448550" y="0"/>
            <a:ext cx="2857500"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3" name="Content Placeholder 2"/>
          <p:cNvSpPr>
            <a:spLocks noGrp="1"/>
          </p:cNvSpPr>
          <p:nvPr>
            <p:ph idx="1"/>
          </p:nvPr>
        </p:nvSpPr>
        <p:spPr>
          <a:xfrm>
            <a:off x="5458984" y="497808"/>
            <a:ext cx="5713841" cy="4868609"/>
          </a:xfrm>
        </p:spPr>
        <p:txBody>
          <a:bodyPr anchor="ct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 name="Date Placeholder 1">
            <a:extLst>
              <a:ext uri="{FF2B5EF4-FFF2-40B4-BE49-F238E27FC236}">
                <a16:creationId xmlns:a16="http://schemas.microsoft.com/office/drawing/2014/main" id="{F417C55D-4AE8-427B-A32E-9F54E007E686}"/>
              </a:ext>
            </a:extLst>
          </p:cNvPr>
          <p:cNvSpPr>
            <a:spLocks noGrp="1"/>
          </p:cNvSpPr>
          <p:nvPr>
            <p:ph type="dt" sz="half" idx="10"/>
          </p:nvPr>
        </p:nvSpPr>
        <p:spPr>
          <a:xfrm>
            <a:off x="6834126" y="6446838"/>
            <a:ext cx="2584850" cy="365125"/>
          </a:xfrm>
        </p:spPr>
        <p:txBody>
          <a:bodyPr/>
          <a:lstStyle>
            <a:lvl1pPr>
              <a:defRPr>
                <a:solidFill>
                  <a:schemeClr val="tx1">
                    <a:lumMod val="75000"/>
                    <a:lumOff val="25000"/>
                  </a:schemeClr>
                </a:solidFill>
              </a:defRPr>
            </a:lvl1pPr>
          </a:lstStyle>
          <a:p>
            <a:fld id="{470BDB9F-6784-464D-8ED7-29E60E2B21A9}" type="datetime1">
              <a:rPr lang="en-US" noProof="0" smtClean="0"/>
              <a:t>1/4/2026</a:t>
            </a:fld>
            <a:endParaRPr lang="en-US" noProof="0" dirty="0"/>
          </a:p>
        </p:txBody>
      </p:sp>
      <p:sp>
        <p:nvSpPr>
          <p:cNvPr id="13" name="Footer Placeholder 2">
            <a:extLst>
              <a:ext uri="{FF2B5EF4-FFF2-40B4-BE49-F238E27FC236}">
                <a16:creationId xmlns:a16="http://schemas.microsoft.com/office/drawing/2014/main" id="{8C05871B-E916-40A4-B5E3-65C15F5A4D2A}"/>
              </a:ext>
            </a:extLst>
          </p:cNvPr>
          <p:cNvSpPr>
            <a:spLocks noGrp="1"/>
          </p:cNvSpPr>
          <p:nvPr>
            <p:ph type="ftr" sz="quarter" idx="11"/>
          </p:nvPr>
        </p:nvSpPr>
        <p:spPr>
          <a:xfrm>
            <a:off x="1097279" y="6446838"/>
            <a:ext cx="4846321" cy="365125"/>
          </a:xfrm>
        </p:spPr>
        <p:txBody>
          <a:bodyPr/>
          <a:lstStyle>
            <a:lvl1pPr>
              <a:defRPr>
                <a:solidFill>
                  <a:schemeClr val="tx1">
                    <a:lumMod val="75000"/>
                    <a:lumOff val="25000"/>
                  </a:schemeClr>
                </a:solidFill>
              </a:defRPr>
            </a:lvl1pPr>
          </a:lstStyle>
          <a:p>
            <a:r>
              <a:rPr lang="en-US" noProof="0" dirty="0"/>
              <a:t>Footer</a:t>
            </a:r>
          </a:p>
        </p:txBody>
      </p:sp>
      <p:sp>
        <p:nvSpPr>
          <p:cNvPr id="14" name="Slide Number Placeholder 3">
            <a:extLst>
              <a:ext uri="{FF2B5EF4-FFF2-40B4-BE49-F238E27FC236}">
                <a16:creationId xmlns:a16="http://schemas.microsoft.com/office/drawing/2014/main" id="{B45E789F-2E61-4EC0-8973-681625FE518F}"/>
              </a:ext>
            </a:extLst>
          </p:cNvPr>
          <p:cNvSpPr>
            <a:spLocks noGrp="1"/>
          </p:cNvSpPr>
          <p:nvPr>
            <p:ph type="sldNum" sz="quarter" idx="12"/>
          </p:nvPr>
        </p:nvSpPr>
        <p:spPr>
          <a:xfrm>
            <a:off x="10375670" y="6446838"/>
            <a:ext cx="780010" cy="365125"/>
          </a:xfrm>
        </p:spPr>
        <p:txBody>
          <a:bodyPr/>
          <a:lstStyle>
            <a:lvl1pPr>
              <a:defRPr>
                <a:solidFill>
                  <a:schemeClr val="tx1">
                    <a:lumMod val="75000"/>
                    <a:lumOff val="25000"/>
                  </a:schemeClr>
                </a:solidFill>
              </a:defRPr>
            </a:lvl1pPr>
          </a:lstStyle>
          <a:p>
            <a:fld id="{3A98EE3D-8CD1-4C3F-BD1C-C98C9596463C}" type="slidenum">
              <a:rPr lang="en-US" noProof="0" smtClean="0"/>
              <a:pPr/>
              <a:t>‹#›</a:t>
            </a:fld>
            <a:endParaRPr lang="en-US" noProof="0" dirty="0"/>
          </a:p>
        </p:txBody>
      </p:sp>
      <p:sp>
        <p:nvSpPr>
          <p:cNvPr id="2" name="Title 1"/>
          <p:cNvSpPr>
            <a:spLocks noGrp="1"/>
          </p:cNvSpPr>
          <p:nvPr>
            <p:ph type="title"/>
          </p:nvPr>
        </p:nvSpPr>
        <p:spPr>
          <a:xfrm>
            <a:off x="1092200" y="1885125"/>
            <a:ext cx="3068833" cy="2093975"/>
          </a:xfrm>
        </p:spPr>
        <p:txBody>
          <a:bodyPr anchor="ctr">
            <a:normAutofit/>
          </a:bodyPr>
          <a:lstStyle>
            <a:lvl1pPr>
              <a:lnSpc>
                <a:spcPct val="90000"/>
              </a:lnSpc>
              <a:defRPr sz="4400" b="1" i="0">
                <a:solidFill>
                  <a:srgbClr val="FFFFFF"/>
                </a:solidFill>
                <a:latin typeface="+mn-lt"/>
              </a:defRPr>
            </a:lvl1pPr>
          </a:lstStyle>
          <a:p>
            <a:r>
              <a:rPr lang="en-US" noProof="0"/>
              <a:t>Click to edit Master title style</a:t>
            </a:r>
            <a:endParaRPr lang="en-US" noProof="0" dirty="0"/>
          </a:p>
        </p:txBody>
      </p:sp>
    </p:spTree>
    <p:extLst>
      <p:ext uri="{BB962C8B-B14F-4D97-AF65-F5344CB8AC3E}">
        <p14:creationId xmlns:p14="http://schemas.microsoft.com/office/powerpoint/2010/main" val="39543055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6_Content with Caption">
    <p:spTree>
      <p:nvGrpSpPr>
        <p:cNvPr id="1" name=""/>
        <p:cNvGrpSpPr/>
        <p:nvPr/>
      </p:nvGrpSpPr>
      <p:grpSpPr>
        <a:xfrm>
          <a:off x="0" y="0"/>
          <a:ext cx="0" cy="0"/>
          <a:chOff x="0" y="0"/>
          <a:chExt cx="0" cy="0"/>
        </a:xfrm>
      </p:grpSpPr>
      <p:sp>
        <p:nvSpPr>
          <p:cNvPr id="10" name="Parallélogramme 14">
            <a:extLst>
              <a:ext uri="{FF2B5EF4-FFF2-40B4-BE49-F238E27FC236}">
                <a16:creationId xmlns:a16="http://schemas.microsoft.com/office/drawing/2014/main" id="{BA60C70F-7EE5-4927-B922-88B1C47FADB9}"/>
              </a:ext>
            </a:extLst>
          </p:cNvPr>
          <p:cNvSpPr/>
          <p:nvPr userDrawn="1"/>
        </p:nvSpPr>
        <p:spPr>
          <a:xfrm>
            <a:off x="7448550" y="0"/>
            <a:ext cx="2857500"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2" name="Title 1"/>
          <p:cNvSpPr>
            <a:spLocks noGrp="1"/>
          </p:cNvSpPr>
          <p:nvPr>
            <p:ph type="title"/>
          </p:nvPr>
        </p:nvSpPr>
        <p:spPr>
          <a:xfrm>
            <a:off x="4984722" y="548355"/>
            <a:ext cx="6054846" cy="634336"/>
          </a:xfrm>
        </p:spPr>
        <p:txBody>
          <a:bodyPr anchor="ctr">
            <a:noAutofit/>
          </a:bodyPr>
          <a:lstStyle>
            <a:lvl1pPr>
              <a:lnSpc>
                <a:spcPct val="90000"/>
              </a:lnSpc>
              <a:defRPr sz="3600" b="1" i="0">
                <a:solidFill>
                  <a:srgbClr val="FFFFFF"/>
                </a:solidFill>
                <a:latin typeface="+mn-lt"/>
              </a:defRPr>
            </a:lvl1pPr>
          </a:lstStyle>
          <a:p>
            <a:r>
              <a:rPr lang="en-US" noProof="0"/>
              <a:t>Click to edit Master title style</a:t>
            </a:r>
          </a:p>
        </p:txBody>
      </p:sp>
      <p:sp>
        <p:nvSpPr>
          <p:cNvPr id="3" name="Content Placeholder 2"/>
          <p:cNvSpPr>
            <a:spLocks noGrp="1"/>
          </p:cNvSpPr>
          <p:nvPr>
            <p:ph idx="1"/>
          </p:nvPr>
        </p:nvSpPr>
        <p:spPr>
          <a:xfrm>
            <a:off x="5100833" y="1611313"/>
            <a:ext cx="6072099" cy="3755104"/>
          </a:xfrm>
        </p:spPr>
        <p:txBody>
          <a:bodyPr anchor="t">
            <a:normAutofit/>
          </a:bodyPr>
          <a:lstStyle>
            <a:lvl1pPr>
              <a:defRPr sz="2400"/>
            </a:lvl1pPr>
            <a:lvl2pPr>
              <a:defRPr sz="2000"/>
            </a:lvl2pPr>
            <a:lvl3pPr>
              <a:defRPr sz="1600"/>
            </a:lvl3pPr>
            <a:lvl4pPr>
              <a:defRPr sz="1600"/>
            </a:lvl4pPr>
            <a:lvl5pPr>
              <a:defRPr sz="16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 name="Date Placeholder 1">
            <a:extLst>
              <a:ext uri="{FF2B5EF4-FFF2-40B4-BE49-F238E27FC236}">
                <a16:creationId xmlns:a16="http://schemas.microsoft.com/office/drawing/2014/main" id="{F417C55D-4AE8-427B-A32E-9F54E007E686}"/>
              </a:ext>
            </a:extLst>
          </p:cNvPr>
          <p:cNvSpPr>
            <a:spLocks noGrp="1"/>
          </p:cNvSpPr>
          <p:nvPr>
            <p:ph type="dt" sz="half" idx="10"/>
          </p:nvPr>
        </p:nvSpPr>
        <p:spPr>
          <a:xfrm>
            <a:off x="6834126" y="6446838"/>
            <a:ext cx="2584850" cy="365125"/>
          </a:xfrm>
        </p:spPr>
        <p:txBody>
          <a:bodyPr/>
          <a:lstStyle>
            <a:lvl1pPr>
              <a:defRPr>
                <a:solidFill>
                  <a:schemeClr val="tx1">
                    <a:lumMod val="75000"/>
                    <a:lumOff val="25000"/>
                  </a:schemeClr>
                </a:solidFill>
              </a:defRPr>
            </a:lvl1pPr>
          </a:lstStyle>
          <a:p>
            <a:fld id="{6DA3ABBD-A00D-4624-9D57-736F5DDBFABC}" type="datetime1">
              <a:rPr lang="en-US" noProof="0" smtClean="0"/>
              <a:t>1/4/2026</a:t>
            </a:fld>
            <a:endParaRPr lang="en-US" noProof="0" dirty="0"/>
          </a:p>
        </p:txBody>
      </p:sp>
      <p:sp>
        <p:nvSpPr>
          <p:cNvPr id="13" name="Footer Placeholder 2">
            <a:extLst>
              <a:ext uri="{FF2B5EF4-FFF2-40B4-BE49-F238E27FC236}">
                <a16:creationId xmlns:a16="http://schemas.microsoft.com/office/drawing/2014/main" id="{8C05871B-E916-40A4-B5E3-65C15F5A4D2A}"/>
              </a:ext>
            </a:extLst>
          </p:cNvPr>
          <p:cNvSpPr>
            <a:spLocks noGrp="1"/>
          </p:cNvSpPr>
          <p:nvPr>
            <p:ph type="ftr" sz="quarter" idx="11"/>
          </p:nvPr>
        </p:nvSpPr>
        <p:spPr>
          <a:xfrm>
            <a:off x="1097279" y="6446838"/>
            <a:ext cx="4846321" cy="365125"/>
          </a:xfrm>
        </p:spPr>
        <p:txBody>
          <a:bodyPr/>
          <a:lstStyle>
            <a:lvl1pPr>
              <a:defRPr>
                <a:solidFill>
                  <a:schemeClr val="tx1">
                    <a:lumMod val="75000"/>
                    <a:lumOff val="25000"/>
                  </a:schemeClr>
                </a:solidFill>
              </a:defRPr>
            </a:lvl1pPr>
          </a:lstStyle>
          <a:p>
            <a:r>
              <a:rPr lang="en-US" noProof="0" dirty="0"/>
              <a:t>Footer</a:t>
            </a:r>
          </a:p>
        </p:txBody>
      </p:sp>
      <p:sp>
        <p:nvSpPr>
          <p:cNvPr id="14" name="Slide Number Placeholder 3">
            <a:extLst>
              <a:ext uri="{FF2B5EF4-FFF2-40B4-BE49-F238E27FC236}">
                <a16:creationId xmlns:a16="http://schemas.microsoft.com/office/drawing/2014/main" id="{B45E789F-2E61-4EC0-8973-681625FE518F}"/>
              </a:ext>
            </a:extLst>
          </p:cNvPr>
          <p:cNvSpPr>
            <a:spLocks noGrp="1"/>
          </p:cNvSpPr>
          <p:nvPr>
            <p:ph type="sldNum" sz="quarter" idx="12"/>
          </p:nvPr>
        </p:nvSpPr>
        <p:spPr>
          <a:xfrm>
            <a:off x="10375670" y="6446838"/>
            <a:ext cx="780010" cy="365125"/>
          </a:xfrm>
        </p:spPr>
        <p:txBody>
          <a:bodyPr/>
          <a:lstStyle>
            <a:lvl1pPr>
              <a:defRPr>
                <a:solidFill>
                  <a:schemeClr val="tx1">
                    <a:lumMod val="75000"/>
                    <a:lumOff val="25000"/>
                  </a:schemeClr>
                </a:solidFill>
              </a:defRPr>
            </a:lvl1pPr>
          </a:lstStyle>
          <a:p>
            <a:fld id="{3A98EE3D-8CD1-4C3F-BD1C-C98C9596463C}" type="slidenum">
              <a:rPr lang="en-US" noProof="0" smtClean="0"/>
              <a:pPr/>
              <a:t>‹#›</a:t>
            </a:fld>
            <a:endParaRPr lang="en-US" noProof="0" dirty="0"/>
          </a:p>
        </p:txBody>
      </p:sp>
      <p:sp>
        <p:nvSpPr>
          <p:cNvPr id="18" name="Picture Placeholder 9">
            <a:extLst>
              <a:ext uri="{FF2B5EF4-FFF2-40B4-BE49-F238E27FC236}">
                <a16:creationId xmlns:a16="http://schemas.microsoft.com/office/drawing/2014/main" id="{4F173117-1383-4956-B947-1EA7A51D0D4A}"/>
              </a:ext>
            </a:extLst>
          </p:cNvPr>
          <p:cNvSpPr>
            <a:spLocks noGrp="1"/>
          </p:cNvSpPr>
          <p:nvPr>
            <p:ph type="pic" sz="quarter" idx="13"/>
          </p:nvPr>
        </p:nvSpPr>
        <p:spPr>
          <a:xfrm>
            <a:off x="0" y="0"/>
            <a:ext cx="4654296" cy="5864225"/>
          </a:xfrm>
        </p:spPr>
        <p:txBody>
          <a:bodyPr/>
          <a:lstStyle>
            <a:lvl1pPr>
              <a:defRPr>
                <a:solidFill>
                  <a:schemeClr val="tx1">
                    <a:lumMod val="75000"/>
                    <a:lumOff val="25000"/>
                  </a:schemeClr>
                </a:solidFill>
              </a:defRPr>
            </a:lvl1pPr>
          </a:lstStyle>
          <a:p>
            <a:r>
              <a:rPr lang="en-US" noProof="0"/>
              <a:t>Click icon to add picture</a:t>
            </a:r>
            <a:endParaRPr lang="en-US" noProof="0" dirty="0"/>
          </a:p>
        </p:txBody>
      </p:sp>
    </p:spTree>
    <p:extLst>
      <p:ext uri="{BB962C8B-B14F-4D97-AF65-F5344CB8AC3E}">
        <p14:creationId xmlns:p14="http://schemas.microsoft.com/office/powerpoint/2010/main" val="17510465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7_Content with Caption">
    <p:spTree>
      <p:nvGrpSpPr>
        <p:cNvPr id="1" name=""/>
        <p:cNvGrpSpPr/>
        <p:nvPr/>
      </p:nvGrpSpPr>
      <p:grpSpPr>
        <a:xfrm>
          <a:off x="0" y="0"/>
          <a:ext cx="0" cy="0"/>
          <a:chOff x="0" y="0"/>
          <a:chExt cx="0" cy="0"/>
        </a:xfrm>
      </p:grpSpPr>
      <p:sp>
        <p:nvSpPr>
          <p:cNvPr id="18" name="Picture Placeholder 9">
            <a:extLst>
              <a:ext uri="{FF2B5EF4-FFF2-40B4-BE49-F238E27FC236}">
                <a16:creationId xmlns:a16="http://schemas.microsoft.com/office/drawing/2014/main" id="{4F173117-1383-4956-B947-1EA7A51D0D4A}"/>
              </a:ext>
            </a:extLst>
          </p:cNvPr>
          <p:cNvSpPr>
            <a:spLocks noGrp="1"/>
          </p:cNvSpPr>
          <p:nvPr>
            <p:ph type="pic" sz="quarter" idx="13"/>
          </p:nvPr>
        </p:nvSpPr>
        <p:spPr>
          <a:xfrm>
            <a:off x="0" y="0"/>
            <a:ext cx="12192000" cy="3541486"/>
          </a:xfrm>
        </p:spPr>
        <p:txBody>
          <a:bodyPr/>
          <a:lstStyle>
            <a:lvl1pPr>
              <a:defRPr>
                <a:solidFill>
                  <a:schemeClr val="tx1">
                    <a:lumMod val="75000"/>
                    <a:lumOff val="25000"/>
                  </a:schemeClr>
                </a:solidFill>
              </a:defRPr>
            </a:lvl1pPr>
          </a:lstStyle>
          <a:p>
            <a:r>
              <a:rPr lang="en-US" noProof="0"/>
              <a:t>Click icon to add picture</a:t>
            </a:r>
            <a:endParaRPr lang="en-US" noProof="0" dirty="0"/>
          </a:p>
        </p:txBody>
      </p:sp>
      <p:sp>
        <p:nvSpPr>
          <p:cNvPr id="10" name="Parallélogramme 14">
            <a:extLst>
              <a:ext uri="{FF2B5EF4-FFF2-40B4-BE49-F238E27FC236}">
                <a16:creationId xmlns:a16="http://schemas.microsoft.com/office/drawing/2014/main" id="{BA60C70F-7EE5-4927-B922-88B1C47FADB9}"/>
              </a:ext>
            </a:extLst>
          </p:cNvPr>
          <p:cNvSpPr/>
          <p:nvPr userDrawn="1"/>
        </p:nvSpPr>
        <p:spPr>
          <a:xfrm>
            <a:off x="7448550" y="0"/>
            <a:ext cx="2857500"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2" name="Title 1"/>
          <p:cNvSpPr>
            <a:spLocks noGrp="1"/>
          </p:cNvSpPr>
          <p:nvPr>
            <p:ph type="title"/>
          </p:nvPr>
        </p:nvSpPr>
        <p:spPr>
          <a:xfrm>
            <a:off x="3068577" y="880375"/>
            <a:ext cx="6054846" cy="634336"/>
          </a:xfrm>
        </p:spPr>
        <p:txBody>
          <a:bodyPr anchor="ctr">
            <a:noAutofit/>
          </a:bodyPr>
          <a:lstStyle>
            <a:lvl1pPr algn="ctr">
              <a:lnSpc>
                <a:spcPct val="90000"/>
              </a:lnSpc>
              <a:defRPr sz="3600" b="1" i="0">
                <a:solidFill>
                  <a:schemeClr val="tx1">
                    <a:lumMod val="75000"/>
                    <a:lumOff val="25000"/>
                  </a:schemeClr>
                </a:solidFill>
                <a:latin typeface="+mn-lt"/>
              </a:defRPr>
            </a:lvl1pPr>
          </a:lstStyle>
          <a:p>
            <a:r>
              <a:rPr lang="en-US" noProof="0"/>
              <a:t>Click to edit Master title style</a:t>
            </a:r>
          </a:p>
        </p:txBody>
      </p:sp>
      <p:sp>
        <p:nvSpPr>
          <p:cNvPr id="12" name="Date Placeholder 1">
            <a:extLst>
              <a:ext uri="{FF2B5EF4-FFF2-40B4-BE49-F238E27FC236}">
                <a16:creationId xmlns:a16="http://schemas.microsoft.com/office/drawing/2014/main" id="{F417C55D-4AE8-427B-A32E-9F54E007E686}"/>
              </a:ext>
            </a:extLst>
          </p:cNvPr>
          <p:cNvSpPr>
            <a:spLocks noGrp="1"/>
          </p:cNvSpPr>
          <p:nvPr>
            <p:ph type="dt" sz="half" idx="10"/>
          </p:nvPr>
        </p:nvSpPr>
        <p:spPr>
          <a:xfrm>
            <a:off x="6834126" y="6446838"/>
            <a:ext cx="2584850" cy="365125"/>
          </a:xfrm>
        </p:spPr>
        <p:txBody>
          <a:bodyPr/>
          <a:lstStyle>
            <a:lvl1pPr>
              <a:defRPr>
                <a:solidFill>
                  <a:schemeClr val="tx1">
                    <a:lumMod val="75000"/>
                    <a:lumOff val="25000"/>
                  </a:schemeClr>
                </a:solidFill>
              </a:defRPr>
            </a:lvl1pPr>
          </a:lstStyle>
          <a:p>
            <a:fld id="{E6BF20AA-C418-460A-B9CF-8F3DD94C436D}" type="datetime1">
              <a:rPr lang="en-US" noProof="0" smtClean="0"/>
              <a:t>1/4/2026</a:t>
            </a:fld>
            <a:endParaRPr lang="en-US" noProof="0" dirty="0"/>
          </a:p>
        </p:txBody>
      </p:sp>
      <p:sp>
        <p:nvSpPr>
          <p:cNvPr id="13" name="Footer Placeholder 2">
            <a:extLst>
              <a:ext uri="{FF2B5EF4-FFF2-40B4-BE49-F238E27FC236}">
                <a16:creationId xmlns:a16="http://schemas.microsoft.com/office/drawing/2014/main" id="{8C05871B-E916-40A4-B5E3-65C15F5A4D2A}"/>
              </a:ext>
            </a:extLst>
          </p:cNvPr>
          <p:cNvSpPr>
            <a:spLocks noGrp="1"/>
          </p:cNvSpPr>
          <p:nvPr>
            <p:ph type="ftr" sz="quarter" idx="11"/>
          </p:nvPr>
        </p:nvSpPr>
        <p:spPr>
          <a:xfrm>
            <a:off x="1097279" y="6446838"/>
            <a:ext cx="4846321" cy="365125"/>
          </a:xfrm>
        </p:spPr>
        <p:txBody>
          <a:bodyPr/>
          <a:lstStyle>
            <a:lvl1pPr>
              <a:defRPr>
                <a:solidFill>
                  <a:schemeClr val="tx1">
                    <a:lumMod val="75000"/>
                    <a:lumOff val="25000"/>
                  </a:schemeClr>
                </a:solidFill>
              </a:defRPr>
            </a:lvl1pPr>
          </a:lstStyle>
          <a:p>
            <a:r>
              <a:rPr lang="en-US" noProof="0" dirty="0"/>
              <a:t>Footer</a:t>
            </a:r>
          </a:p>
        </p:txBody>
      </p:sp>
      <p:sp>
        <p:nvSpPr>
          <p:cNvPr id="14" name="Slide Number Placeholder 3">
            <a:extLst>
              <a:ext uri="{FF2B5EF4-FFF2-40B4-BE49-F238E27FC236}">
                <a16:creationId xmlns:a16="http://schemas.microsoft.com/office/drawing/2014/main" id="{B45E789F-2E61-4EC0-8973-681625FE518F}"/>
              </a:ext>
            </a:extLst>
          </p:cNvPr>
          <p:cNvSpPr>
            <a:spLocks noGrp="1"/>
          </p:cNvSpPr>
          <p:nvPr>
            <p:ph type="sldNum" sz="quarter" idx="12"/>
          </p:nvPr>
        </p:nvSpPr>
        <p:spPr>
          <a:xfrm>
            <a:off x="10375670" y="6446838"/>
            <a:ext cx="780010" cy="365125"/>
          </a:xfrm>
        </p:spPr>
        <p:txBody>
          <a:bodyPr/>
          <a:lstStyle>
            <a:lvl1pPr>
              <a:defRPr>
                <a:solidFill>
                  <a:schemeClr val="tx1">
                    <a:lumMod val="75000"/>
                    <a:lumOff val="25000"/>
                  </a:schemeClr>
                </a:solidFill>
              </a:defRPr>
            </a:lvl1pPr>
          </a:lstStyle>
          <a:p>
            <a:fld id="{3A98EE3D-8CD1-4C3F-BD1C-C98C9596463C}" type="slidenum">
              <a:rPr lang="en-US" noProof="0" smtClean="0"/>
              <a:pPr/>
              <a:t>‹#›</a:t>
            </a:fld>
            <a:endParaRPr lang="en-US" noProof="0" dirty="0"/>
          </a:p>
        </p:txBody>
      </p:sp>
      <p:sp>
        <p:nvSpPr>
          <p:cNvPr id="19" name="Rectangle 18">
            <a:extLst>
              <a:ext uri="{FF2B5EF4-FFF2-40B4-BE49-F238E27FC236}">
                <a16:creationId xmlns:a16="http://schemas.microsoft.com/office/drawing/2014/main" id="{AF446475-024F-4C71-99D3-501468ACAD11}"/>
              </a:ext>
            </a:extLst>
          </p:cNvPr>
          <p:cNvSpPr/>
          <p:nvPr userDrawn="1"/>
        </p:nvSpPr>
        <p:spPr>
          <a:xfrm>
            <a:off x="5577840" y="0"/>
            <a:ext cx="1036320" cy="6858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7676028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3_Content with Caption">
    <p:spTree>
      <p:nvGrpSpPr>
        <p:cNvPr id="1" name=""/>
        <p:cNvGrpSpPr/>
        <p:nvPr/>
      </p:nvGrpSpPr>
      <p:grpSpPr>
        <a:xfrm>
          <a:off x="0" y="0"/>
          <a:ext cx="0" cy="0"/>
          <a:chOff x="0" y="0"/>
          <a:chExt cx="0" cy="0"/>
        </a:xfrm>
      </p:grpSpPr>
      <p:sp>
        <p:nvSpPr>
          <p:cNvPr id="10" name="Parallélogramme 14">
            <a:extLst>
              <a:ext uri="{FF2B5EF4-FFF2-40B4-BE49-F238E27FC236}">
                <a16:creationId xmlns:a16="http://schemas.microsoft.com/office/drawing/2014/main" id="{BA60C70F-7EE5-4927-B922-88B1C47FADB9}"/>
              </a:ext>
            </a:extLst>
          </p:cNvPr>
          <p:cNvSpPr/>
          <p:nvPr userDrawn="1"/>
        </p:nvSpPr>
        <p:spPr>
          <a:xfrm>
            <a:off x="7448550" y="0"/>
            <a:ext cx="2857500"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4" name="Rectangle 3">
            <a:extLst>
              <a:ext uri="{FF2B5EF4-FFF2-40B4-BE49-F238E27FC236}">
                <a16:creationId xmlns:a16="http://schemas.microsoft.com/office/drawing/2014/main" id="{648F6D61-9E88-4632-A0A8-CB2E0CC5DEAF}"/>
              </a:ext>
            </a:extLst>
          </p:cNvPr>
          <p:cNvSpPr/>
          <p:nvPr userDrawn="1"/>
        </p:nvSpPr>
        <p:spPr>
          <a:xfrm>
            <a:off x="4654312" y="507333"/>
            <a:ext cx="7537688" cy="484955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Rectangle 7">
            <a:extLst>
              <a:ext uri="{FF2B5EF4-FFF2-40B4-BE49-F238E27FC236}">
                <a16:creationId xmlns:a16="http://schemas.microsoft.com/office/drawing/2014/main" id="{16D90D66-BCB9-4229-A829-628874352AC0}"/>
              </a:ext>
            </a:extLst>
          </p:cNvPr>
          <p:cNvSpPr/>
          <p:nvPr/>
        </p:nvSpPr>
        <p:spPr>
          <a:xfrm>
            <a:off x="16" y="0"/>
            <a:ext cx="4654296" cy="586422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2200" y="1885125"/>
            <a:ext cx="3068833" cy="2093975"/>
          </a:xfrm>
        </p:spPr>
        <p:txBody>
          <a:bodyPr anchor="ctr">
            <a:normAutofit/>
          </a:bodyPr>
          <a:lstStyle>
            <a:lvl1pPr>
              <a:lnSpc>
                <a:spcPct val="90000"/>
              </a:lnSpc>
              <a:defRPr sz="4400" b="1" i="0">
                <a:solidFill>
                  <a:srgbClr val="FFFFFF"/>
                </a:solidFill>
                <a:latin typeface="+mn-lt"/>
              </a:defRPr>
            </a:lvl1pPr>
          </a:lstStyle>
          <a:p>
            <a:r>
              <a:rPr lang="en-US" noProof="0"/>
              <a:t>Click to edit Master title style</a:t>
            </a:r>
          </a:p>
        </p:txBody>
      </p:sp>
      <p:sp>
        <p:nvSpPr>
          <p:cNvPr id="3" name="Content Placeholder 2"/>
          <p:cNvSpPr>
            <a:spLocks noGrp="1"/>
          </p:cNvSpPr>
          <p:nvPr>
            <p:ph idx="1"/>
          </p:nvPr>
        </p:nvSpPr>
        <p:spPr>
          <a:xfrm>
            <a:off x="6473373" y="943430"/>
            <a:ext cx="4699452" cy="3977366"/>
          </a:xfrm>
        </p:spPr>
        <p:txBody>
          <a:bodyPr anchor="ctr">
            <a:normAutofit/>
          </a:bodyPr>
          <a:lstStyle>
            <a:lvl1pPr>
              <a:defRPr sz="2400"/>
            </a:lvl1pPr>
            <a:lvl2pPr>
              <a:defRPr sz="2000"/>
            </a:lvl2pPr>
            <a:lvl3pPr>
              <a:defRPr sz="1600"/>
            </a:lvl3pPr>
            <a:lvl4pPr>
              <a:defRPr sz="1600"/>
            </a:lvl4pPr>
            <a:lvl5pPr>
              <a:defRPr sz="16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 name="Date Placeholder 1">
            <a:extLst>
              <a:ext uri="{FF2B5EF4-FFF2-40B4-BE49-F238E27FC236}">
                <a16:creationId xmlns:a16="http://schemas.microsoft.com/office/drawing/2014/main" id="{F417C55D-4AE8-427B-A32E-9F54E007E686}"/>
              </a:ext>
            </a:extLst>
          </p:cNvPr>
          <p:cNvSpPr>
            <a:spLocks noGrp="1"/>
          </p:cNvSpPr>
          <p:nvPr>
            <p:ph type="dt" sz="half" idx="10"/>
          </p:nvPr>
        </p:nvSpPr>
        <p:spPr>
          <a:xfrm>
            <a:off x="6834126" y="6446838"/>
            <a:ext cx="2584850" cy="365125"/>
          </a:xfrm>
        </p:spPr>
        <p:txBody>
          <a:bodyPr/>
          <a:lstStyle>
            <a:lvl1pPr>
              <a:defRPr>
                <a:solidFill>
                  <a:schemeClr val="tx1">
                    <a:lumMod val="75000"/>
                    <a:lumOff val="25000"/>
                  </a:schemeClr>
                </a:solidFill>
              </a:defRPr>
            </a:lvl1pPr>
          </a:lstStyle>
          <a:p>
            <a:fld id="{063F5CE0-F8B8-4EAA-822E-6451047E7D5F}" type="datetime1">
              <a:rPr lang="en-US" noProof="0" smtClean="0"/>
              <a:t>1/4/2026</a:t>
            </a:fld>
            <a:endParaRPr lang="en-US" noProof="0" dirty="0"/>
          </a:p>
        </p:txBody>
      </p:sp>
      <p:sp>
        <p:nvSpPr>
          <p:cNvPr id="13" name="Footer Placeholder 2">
            <a:extLst>
              <a:ext uri="{FF2B5EF4-FFF2-40B4-BE49-F238E27FC236}">
                <a16:creationId xmlns:a16="http://schemas.microsoft.com/office/drawing/2014/main" id="{8C05871B-E916-40A4-B5E3-65C15F5A4D2A}"/>
              </a:ext>
            </a:extLst>
          </p:cNvPr>
          <p:cNvSpPr>
            <a:spLocks noGrp="1"/>
          </p:cNvSpPr>
          <p:nvPr>
            <p:ph type="ftr" sz="quarter" idx="11"/>
          </p:nvPr>
        </p:nvSpPr>
        <p:spPr>
          <a:xfrm>
            <a:off x="1097279" y="6446838"/>
            <a:ext cx="4846321" cy="365125"/>
          </a:xfrm>
        </p:spPr>
        <p:txBody>
          <a:bodyPr/>
          <a:lstStyle>
            <a:lvl1pPr>
              <a:defRPr>
                <a:solidFill>
                  <a:schemeClr val="tx1">
                    <a:lumMod val="75000"/>
                    <a:lumOff val="25000"/>
                  </a:schemeClr>
                </a:solidFill>
              </a:defRPr>
            </a:lvl1pPr>
          </a:lstStyle>
          <a:p>
            <a:r>
              <a:rPr lang="en-US" noProof="0" dirty="0"/>
              <a:t>Footer</a:t>
            </a:r>
          </a:p>
        </p:txBody>
      </p:sp>
      <p:sp>
        <p:nvSpPr>
          <p:cNvPr id="14" name="Slide Number Placeholder 3">
            <a:extLst>
              <a:ext uri="{FF2B5EF4-FFF2-40B4-BE49-F238E27FC236}">
                <a16:creationId xmlns:a16="http://schemas.microsoft.com/office/drawing/2014/main" id="{B45E789F-2E61-4EC0-8973-681625FE518F}"/>
              </a:ext>
            </a:extLst>
          </p:cNvPr>
          <p:cNvSpPr>
            <a:spLocks noGrp="1"/>
          </p:cNvSpPr>
          <p:nvPr>
            <p:ph type="sldNum" sz="quarter" idx="12"/>
          </p:nvPr>
        </p:nvSpPr>
        <p:spPr>
          <a:xfrm>
            <a:off x="10375670" y="6446838"/>
            <a:ext cx="780010" cy="365125"/>
          </a:xfrm>
        </p:spPr>
        <p:txBody>
          <a:bodyPr/>
          <a:lstStyle>
            <a:lvl1pPr>
              <a:defRPr>
                <a:solidFill>
                  <a:schemeClr val="tx1">
                    <a:lumMod val="75000"/>
                    <a:lumOff val="25000"/>
                  </a:schemeClr>
                </a:solidFill>
              </a:defRPr>
            </a:lvl1pPr>
          </a:lstStyle>
          <a:p>
            <a:fld id="{3A98EE3D-8CD1-4C3F-BD1C-C98C9596463C}" type="slidenum">
              <a:rPr lang="en-US" noProof="0" smtClean="0"/>
              <a:pPr/>
              <a:t>‹#›</a:t>
            </a:fld>
            <a:endParaRPr lang="en-US" noProof="0" dirty="0"/>
          </a:p>
        </p:txBody>
      </p:sp>
      <p:sp>
        <p:nvSpPr>
          <p:cNvPr id="20" name="Rectangle 19">
            <a:extLst>
              <a:ext uri="{FF2B5EF4-FFF2-40B4-BE49-F238E27FC236}">
                <a16:creationId xmlns:a16="http://schemas.microsoft.com/office/drawing/2014/main" id="{EF73BF96-A07C-4AAA-A37F-65151BD22A70}"/>
              </a:ext>
            </a:extLst>
          </p:cNvPr>
          <p:cNvSpPr/>
          <p:nvPr userDrawn="1"/>
        </p:nvSpPr>
        <p:spPr>
          <a:xfrm>
            <a:off x="4370251" y="2322780"/>
            <a:ext cx="1348378" cy="1218664"/>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40127715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4_Content with Caption">
    <p:spTree>
      <p:nvGrpSpPr>
        <p:cNvPr id="1" name=""/>
        <p:cNvGrpSpPr/>
        <p:nvPr/>
      </p:nvGrpSpPr>
      <p:grpSpPr>
        <a:xfrm>
          <a:off x="0" y="0"/>
          <a:ext cx="0" cy="0"/>
          <a:chOff x="0" y="0"/>
          <a:chExt cx="0" cy="0"/>
        </a:xfrm>
      </p:grpSpPr>
      <p:sp>
        <p:nvSpPr>
          <p:cNvPr id="10" name="Parallélogramme 14">
            <a:extLst>
              <a:ext uri="{FF2B5EF4-FFF2-40B4-BE49-F238E27FC236}">
                <a16:creationId xmlns:a16="http://schemas.microsoft.com/office/drawing/2014/main" id="{BA60C70F-7EE5-4927-B922-88B1C47FADB9}"/>
              </a:ext>
            </a:extLst>
          </p:cNvPr>
          <p:cNvSpPr/>
          <p:nvPr userDrawn="1"/>
        </p:nvSpPr>
        <p:spPr>
          <a:xfrm>
            <a:off x="7448550" y="0"/>
            <a:ext cx="2857500"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4" name="Rectangle 3">
            <a:extLst>
              <a:ext uri="{FF2B5EF4-FFF2-40B4-BE49-F238E27FC236}">
                <a16:creationId xmlns:a16="http://schemas.microsoft.com/office/drawing/2014/main" id="{648F6D61-9E88-4632-A0A8-CB2E0CC5DEAF}"/>
              </a:ext>
            </a:extLst>
          </p:cNvPr>
          <p:cNvSpPr/>
          <p:nvPr userDrawn="1"/>
        </p:nvSpPr>
        <p:spPr>
          <a:xfrm>
            <a:off x="4654312" y="507333"/>
            <a:ext cx="7537688" cy="48495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Rectangle 7">
            <a:extLst>
              <a:ext uri="{FF2B5EF4-FFF2-40B4-BE49-F238E27FC236}">
                <a16:creationId xmlns:a16="http://schemas.microsoft.com/office/drawing/2014/main" id="{16D90D66-BCB9-4229-A829-628874352AC0}"/>
              </a:ext>
            </a:extLst>
          </p:cNvPr>
          <p:cNvSpPr/>
          <p:nvPr userDrawn="1"/>
        </p:nvSpPr>
        <p:spPr>
          <a:xfrm>
            <a:off x="16" y="0"/>
            <a:ext cx="4654296" cy="58642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2200" y="1885125"/>
            <a:ext cx="3068833" cy="2093975"/>
          </a:xfrm>
        </p:spPr>
        <p:txBody>
          <a:bodyPr anchor="ctr">
            <a:normAutofit/>
          </a:bodyPr>
          <a:lstStyle>
            <a:lvl1pPr>
              <a:lnSpc>
                <a:spcPct val="90000"/>
              </a:lnSpc>
              <a:defRPr sz="4400" b="1" i="0">
                <a:solidFill>
                  <a:srgbClr val="FFFFFF"/>
                </a:solidFill>
                <a:latin typeface="+mn-lt"/>
              </a:defRPr>
            </a:lvl1pPr>
          </a:lstStyle>
          <a:p>
            <a:r>
              <a:rPr lang="en-US" noProof="0"/>
              <a:t>Click to edit Master title style</a:t>
            </a:r>
          </a:p>
        </p:txBody>
      </p:sp>
      <p:sp>
        <p:nvSpPr>
          <p:cNvPr id="3" name="Content Placeholder 2"/>
          <p:cNvSpPr>
            <a:spLocks noGrp="1"/>
          </p:cNvSpPr>
          <p:nvPr>
            <p:ph idx="1"/>
          </p:nvPr>
        </p:nvSpPr>
        <p:spPr>
          <a:xfrm>
            <a:off x="6518529" y="943430"/>
            <a:ext cx="4654296" cy="3977366"/>
          </a:xfrm>
        </p:spPr>
        <p:txBody>
          <a:bodyPr anchor="ctr">
            <a:normAutofit/>
          </a:bodyPr>
          <a:lstStyle>
            <a:lvl1pPr>
              <a:defRPr sz="2400"/>
            </a:lvl1pPr>
            <a:lvl2pPr>
              <a:defRPr sz="2000"/>
            </a:lvl2pPr>
            <a:lvl3pPr>
              <a:defRPr sz="1600"/>
            </a:lvl3pPr>
            <a:lvl4pPr>
              <a:defRPr sz="1600"/>
            </a:lvl4pPr>
            <a:lvl5pPr>
              <a:defRPr sz="16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 name="Date Placeholder 1">
            <a:extLst>
              <a:ext uri="{FF2B5EF4-FFF2-40B4-BE49-F238E27FC236}">
                <a16:creationId xmlns:a16="http://schemas.microsoft.com/office/drawing/2014/main" id="{F417C55D-4AE8-427B-A32E-9F54E007E686}"/>
              </a:ext>
            </a:extLst>
          </p:cNvPr>
          <p:cNvSpPr>
            <a:spLocks noGrp="1"/>
          </p:cNvSpPr>
          <p:nvPr>
            <p:ph type="dt" sz="half" idx="10"/>
          </p:nvPr>
        </p:nvSpPr>
        <p:spPr>
          <a:xfrm>
            <a:off x="6834126" y="6446838"/>
            <a:ext cx="2584850" cy="365125"/>
          </a:xfrm>
        </p:spPr>
        <p:txBody>
          <a:bodyPr/>
          <a:lstStyle>
            <a:lvl1pPr>
              <a:defRPr>
                <a:solidFill>
                  <a:schemeClr val="tx1">
                    <a:lumMod val="75000"/>
                    <a:lumOff val="25000"/>
                  </a:schemeClr>
                </a:solidFill>
              </a:defRPr>
            </a:lvl1pPr>
          </a:lstStyle>
          <a:p>
            <a:fld id="{21F8AE65-7CE3-49A8-B2CC-A5A64E5730FA}" type="datetime1">
              <a:rPr lang="en-US" noProof="0" smtClean="0"/>
              <a:t>1/4/2026</a:t>
            </a:fld>
            <a:endParaRPr lang="en-US" noProof="0" dirty="0"/>
          </a:p>
        </p:txBody>
      </p:sp>
      <p:sp>
        <p:nvSpPr>
          <p:cNvPr id="13" name="Footer Placeholder 2">
            <a:extLst>
              <a:ext uri="{FF2B5EF4-FFF2-40B4-BE49-F238E27FC236}">
                <a16:creationId xmlns:a16="http://schemas.microsoft.com/office/drawing/2014/main" id="{8C05871B-E916-40A4-B5E3-65C15F5A4D2A}"/>
              </a:ext>
            </a:extLst>
          </p:cNvPr>
          <p:cNvSpPr>
            <a:spLocks noGrp="1"/>
          </p:cNvSpPr>
          <p:nvPr>
            <p:ph type="ftr" sz="quarter" idx="11"/>
          </p:nvPr>
        </p:nvSpPr>
        <p:spPr>
          <a:xfrm>
            <a:off x="1097279" y="6446838"/>
            <a:ext cx="4846321" cy="365125"/>
          </a:xfrm>
        </p:spPr>
        <p:txBody>
          <a:bodyPr/>
          <a:lstStyle>
            <a:lvl1pPr>
              <a:defRPr>
                <a:solidFill>
                  <a:schemeClr val="tx1">
                    <a:lumMod val="75000"/>
                    <a:lumOff val="25000"/>
                  </a:schemeClr>
                </a:solidFill>
              </a:defRPr>
            </a:lvl1pPr>
          </a:lstStyle>
          <a:p>
            <a:r>
              <a:rPr lang="en-US" noProof="0" dirty="0"/>
              <a:t>Footer</a:t>
            </a:r>
          </a:p>
        </p:txBody>
      </p:sp>
      <p:sp>
        <p:nvSpPr>
          <p:cNvPr id="14" name="Slide Number Placeholder 3">
            <a:extLst>
              <a:ext uri="{FF2B5EF4-FFF2-40B4-BE49-F238E27FC236}">
                <a16:creationId xmlns:a16="http://schemas.microsoft.com/office/drawing/2014/main" id="{B45E789F-2E61-4EC0-8973-681625FE518F}"/>
              </a:ext>
            </a:extLst>
          </p:cNvPr>
          <p:cNvSpPr>
            <a:spLocks noGrp="1"/>
          </p:cNvSpPr>
          <p:nvPr>
            <p:ph type="sldNum" sz="quarter" idx="12"/>
          </p:nvPr>
        </p:nvSpPr>
        <p:spPr>
          <a:xfrm>
            <a:off x="10375670" y="6446838"/>
            <a:ext cx="780010" cy="365125"/>
          </a:xfrm>
        </p:spPr>
        <p:txBody>
          <a:bodyPr/>
          <a:lstStyle>
            <a:lvl1pPr>
              <a:defRPr>
                <a:solidFill>
                  <a:schemeClr val="tx1">
                    <a:lumMod val="75000"/>
                    <a:lumOff val="25000"/>
                  </a:schemeClr>
                </a:solidFill>
              </a:defRPr>
            </a:lvl1pPr>
          </a:lstStyle>
          <a:p>
            <a:fld id="{3A98EE3D-8CD1-4C3F-BD1C-C98C9596463C}" type="slidenum">
              <a:rPr lang="en-US" noProof="0" smtClean="0"/>
              <a:pPr/>
              <a:t>‹#›</a:t>
            </a:fld>
            <a:endParaRPr lang="en-US" noProof="0" dirty="0"/>
          </a:p>
        </p:txBody>
      </p:sp>
      <p:sp>
        <p:nvSpPr>
          <p:cNvPr id="18" name="Rectangle 17">
            <a:extLst>
              <a:ext uri="{FF2B5EF4-FFF2-40B4-BE49-F238E27FC236}">
                <a16:creationId xmlns:a16="http://schemas.microsoft.com/office/drawing/2014/main" id="{6127F28F-6C7B-471B-9839-EF88426C1976}"/>
              </a:ext>
            </a:extLst>
          </p:cNvPr>
          <p:cNvSpPr/>
          <p:nvPr userDrawn="1"/>
        </p:nvSpPr>
        <p:spPr>
          <a:xfrm>
            <a:off x="4370251" y="2322780"/>
            <a:ext cx="1348378" cy="121866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34986162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A134939-39C0-4522-A125-A13DFDA66490}"/>
              </a:ext>
            </a:extLst>
          </p:cNvPr>
          <p:cNvSpPr/>
          <p:nvPr/>
        </p:nvSpPr>
        <p:spPr>
          <a:xfrm>
            <a:off x="0" y="4578350"/>
            <a:ext cx="12188825" cy="2279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5" y="0"/>
            <a:ext cx="12191985" cy="4578350"/>
          </a:xfrm>
          <a:solidFill>
            <a:schemeClr val="bg1"/>
          </a:solidFill>
        </p:spPr>
        <p:txBody>
          <a:bodyPr lIns="457200" tIns="457200" anchor="t">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US" noProof="0" dirty="0"/>
          </a:p>
        </p:txBody>
      </p:sp>
      <p:sp>
        <p:nvSpPr>
          <p:cNvPr id="2" name="Title 1"/>
          <p:cNvSpPr>
            <a:spLocks noGrp="1"/>
          </p:cNvSpPr>
          <p:nvPr>
            <p:ph type="title"/>
          </p:nvPr>
        </p:nvSpPr>
        <p:spPr>
          <a:xfrm>
            <a:off x="1097279" y="4799362"/>
            <a:ext cx="10113645" cy="743682"/>
          </a:xfrm>
        </p:spPr>
        <p:txBody>
          <a:bodyPr tIns="0" bIns="0" anchor="b">
            <a:noAutofit/>
          </a:bodyPr>
          <a:lstStyle>
            <a:lvl1pPr algn="ctr">
              <a:defRPr sz="4400" b="1">
                <a:solidFill>
                  <a:srgbClr val="FFFFFF"/>
                </a:solidFill>
              </a:defRPr>
            </a:lvl1pPr>
          </a:lstStyle>
          <a:p>
            <a:r>
              <a:rPr lang="en-US" noProof="0"/>
              <a:t>Click to edit Master title style</a:t>
            </a:r>
          </a:p>
        </p:txBody>
      </p:sp>
      <p:sp>
        <p:nvSpPr>
          <p:cNvPr id="4" name="Text Placeholder 3"/>
          <p:cNvSpPr>
            <a:spLocks noGrp="1"/>
          </p:cNvSpPr>
          <p:nvPr>
            <p:ph type="body" sz="half" idx="2"/>
          </p:nvPr>
        </p:nvSpPr>
        <p:spPr>
          <a:xfrm>
            <a:off x="1097279" y="5715000"/>
            <a:ext cx="10113264" cy="609600"/>
          </a:xfrm>
        </p:spPr>
        <p:txBody>
          <a:bodyPr lIns="91440" tIns="0" rIns="91440" bIns="0">
            <a:normAutofit/>
          </a:bodyPr>
          <a:lstStyle>
            <a:lvl1pPr marL="0" indent="0">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0"/>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B5046700-360D-4474-9946-7580E8968658}" type="datetime1">
              <a:rPr lang="en-US" noProof="0" smtClean="0"/>
              <a:t>1/4/2026</a:t>
            </a:fld>
            <a:endParaRPr lang="en-US" noProof="0" dirty="0"/>
          </a:p>
        </p:txBody>
      </p:sp>
      <p:sp>
        <p:nvSpPr>
          <p:cNvPr id="6" name="Footer Placeholder 5"/>
          <p:cNvSpPr>
            <a:spLocks noGrp="1"/>
          </p:cNvSpPr>
          <p:nvPr>
            <p:ph type="ftr" sz="quarter" idx="11"/>
          </p:nvPr>
        </p:nvSpPr>
        <p:spPr>
          <a:xfrm>
            <a:off x="1097279" y="6446838"/>
            <a:ext cx="6818262" cy="365125"/>
          </a:xfrm>
        </p:spPr>
        <p:txBody>
          <a:bodyPr/>
          <a:lstStyle>
            <a:lvl1pPr>
              <a:defRPr>
                <a:solidFill>
                  <a:schemeClr val="bg1"/>
                </a:solidFill>
              </a:defRPr>
            </a:lvl1pPr>
          </a:lstStyle>
          <a:p>
            <a:r>
              <a:rPr lang="en-US" noProof="0" dirty="0"/>
              <a:t>Footer</a:t>
            </a:r>
          </a:p>
        </p:txBody>
      </p:sp>
      <p:sp>
        <p:nvSpPr>
          <p:cNvPr id="7" name="Slide Number Placeholder 6"/>
          <p:cNvSpPr>
            <a:spLocks noGrp="1"/>
          </p:cNvSpPr>
          <p:nvPr>
            <p:ph type="sldNum" sz="quarter" idx="12"/>
          </p:nvPr>
        </p:nvSpPr>
        <p:spPr/>
        <p:txBody>
          <a:bodyPr/>
          <a:lstStyle>
            <a:lvl1pPr>
              <a:defRPr>
                <a:solidFill>
                  <a:schemeClr val="bg1"/>
                </a:solidFill>
              </a:defRPr>
            </a:lvl1pPr>
          </a:lstStyle>
          <a:p>
            <a:fld id="{3A98EE3D-8CD1-4C3F-BD1C-C98C9596463C}" type="slidenum">
              <a:rPr lang="en-US" noProof="0" smtClean="0"/>
              <a:pPr/>
              <a:t>‹#›</a:t>
            </a:fld>
            <a:endParaRPr lang="en-US" noProof="0" dirty="0"/>
          </a:p>
        </p:txBody>
      </p:sp>
      <p:sp>
        <p:nvSpPr>
          <p:cNvPr id="9" name="Rectangle 8">
            <a:extLst>
              <a:ext uri="{FF2B5EF4-FFF2-40B4-BE49-F238E27FC236}">
                <a16:creationId xmlns:a16="http://schemas.microsoft.com/office/drawing/2014/main" id="{B4A4DE4A-F8EF-47D5-8C37-A9021C2BB6A3}"/>
              </a:ext>
            </a:extLst>
          </p:cNvPr>
          <p:cNvSpPr/>
          <p:nvPr userDrawn="1"/>
        </p:nvSpPr>
        <p:spPr>
          <a:xfrm>
            <a:off x="3536950" y="4535901"/>
            <a:ext cx="5118100" cy="12566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59869563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7D5506EE-1026-4F35-9ACC-BD05BE0F9B36}"/>
              </a:ext>
            </a:extLst>
          </p:cNvPr>
          <p:cNvSpPr>
            <a:spLocks noGrp="1"/>
          </p:cNvSpPr>
          <p:nvPr>
            <p:ph type="dt" sz="half" idx="10"/>
          </p:nvPr>
        </p:nvSpPr>
        <p:spPr/>
        <p:txBody>
          <a:bodyPr/>
          <a:lstStyle/>
          <a:p>
            <a:fld id="{42F667F3-A942-43B7-9681-6435F4941075}" type="datetime1">
              <a:rPr lang="en-US" smtClean="0"/>
              <a:t>1/4/2026</a:t>
            </a:fld>
            <a:endParaRPr lang="en-US" dirty="0"/>
          </a:p>
        </p:txBody>
      </p:sp>
      <p:sp>
        <p:nvSpPr>
          <p:cNvPr id="8" name="Footer Placeholder 7">
            <a:extLst>
              <a:ext uri="{FF2B5EF4-FFF2-40B4-BE49-F238E27FC236}">
                <a16:creationId xmlns:a16="http://schemas.microsoft.com/office/drawing/2014/main" id="{B7696E5F-8D95-4450-AE52-5438E6EDE2BF}"/>
              </a:ext>
            </a:extLst>
          </p:cNvPr>
          <p:cNvSpPr>
            <a:spLocks noGrp="1"/>
          </p:cNvSpPr>
          <p:nvPr>
            <p:ph type="ftr" sz="quarter" idx="11"/>
          </p:nvPr>
        </p:nvSpPr>
        <p:spPr/>
        <p:txBody>
          <a:bodyPr/>
          <a:lstStyle/>
          <a:p>
            <a:r>
              <a:rPr lang="en-US" dirty="0"/>
              <a:t>Footer</a:t>
            </a:r>
          </a:p>
        </p:txBody>
      </p:sp>
      <p:sp>
        <p:nvSpPr>
          <p:cNvPr id="9" name="Slide Number Placeholder 8">
            <a:extLst>
              <a:ext uri="{FF2B5EF4-FFF2-40B4-BE49-F238E27FC236}">
                <a16:creationId xmlns:a16="http://schemas.microsoft.com/office/drawing/2014/main" id="{999B2253-74CC-409E-BEB0-F8EFCFCB562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556040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13" name="Parallélogramme 14">
            <a:extLst>
              <a:ext uri="{FF2B5EF4-FFF2-40B4-BE49-F238E27FC236}">
                <a16:creationId xmlns:a16="http://schemas.microsoft.com/office/drawing/2014/main" id="{F5AA8A10-E19C-430B-9D5D-8D12F92BFEC5}"/>
              </a:ext>
            </a:extLst>
          </p:cNvPr>
          <p:cNvSpPr/>
          <p:nvPr userDrawn="1"/>
        </p:nvSpPr>
        <p:spPr>
          <a:xfrm>
            <a:off x="7972121" y="0"/>
            <a:ext cx="2857500"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12" name="Rectangle 11">
            <a:extLst>
              <a:ext uri="{FF2B5EF4-FFF2-40B4-BE49-F238E27FC236}">
                <a16:creationId xmlns:a16="http://schemas.microsoft.com/office/drawing/2014/main" id="{A7C93D4F-3003-4D58-9AFB-356A0F800F42}"/>
              </a:ext>
            </a:extLst>
          </p:cNvPr>
          <p:cNvSpPr/>
          <p:nvPr userDrawn="1"/>
        </p:nvSpPr>
        <p:spPr>
          <a:xfrm>
            <a:off x="6394450" y="0"/>
            <a:ext cx="153926"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 name="Date Placeholder 3">
            <a:extLst>
              <a:ext uri="{FF2B5EF4-FFF2-40B4-BE49-F238E27FC236}">
                <a16:creationId xmlns:a16="http://schemas.microsoft.com/office/drawing/2014/main" id="{9925CCF1-92C0-4AF3-BFAF-4921631915AB}"/>
              </a:ext>
            </a:extLst>
          </p:cNvPr>
          <p:cNvSpPr>
            <a:spLocks noGrp="1"/>
          </p:cNvSpPr>
          <p:nvPr>
            <p:ph type="dt" sz="half" idx="10"/>
          </p:nvPr>
        </p:nvSpPr>
        <p:spPr/>
        <p:txBody>
          <a:bodyPr/>
          <a:lstStyle/>
          <a:p>
            <a:fld id="{666C8650-8C82-4FB0-9266-0148B376A8CE}" type="datetime1">
              <a:rPr lang="en-US" noProof="0" smtClean="0"/>
              <a:t>1/4/2026</a:t>
            </a:fld>
            <a:endParaRPr lang="en-US" noProof="0" dirty="0"/>
          </a:p>
        </p:txBody>
      </p:sp>
      <p:sp>
        <p:nvSpPr>
          <p:cNvPr id="5" name="Footer Placeholder 4">
            <a:extLst>
              <a:ext uri="{FF2B5EF4-FFF2-40B4-BE49-F238E27FC236}">
                <a16:creationId xmlns:a16="http://schemas.microsoft.com/office/drawing/2014/main" id="{051A78A9-3DFF-4937-A9F2-5D8CF495F367}"/>
              </a:ext>
            </a:extLst>
          </p:cNvPr>
          <p:cNvSpPr>
            <a:spLocks noGrp="1"/>
          </p:cNvSpPr>
          <p:nvPr>
            <p:ph type="ftr" sz="quarter" idx="11"/>
          </p:nvPr>
        </p:nvSpPr>
        <p:spPr/>
        <p:txBody>
          <a:bodyPr/>
          <a:lstStyle/>
          <a:p>
            <a:r>
              <a:rPr lang="en-US" noProof="0" dirty="0"/>
              <a:t>Footer</a:t>
            </a:r>
          </a:p>
        </p:txBody>
      </p:sp>
      <p:sp>
        <p:nvSpPr>
          <p:cNvPr id="6" name="Slide Number Placeholder 5">
            <a:extLst>
              <a:ext uri="{FF2B5EF4-FFF2-40B4-BE49-F238E27FC236}">
                <a16:creationId xmlns:a16="http://schemas.microsoft.com/office/drawing/2014/main" id="{5FAEB271-5CC0-4759-BC6E-8BE53AB227C0}"/>
              </a:ext>
            </a:extLst>
          </p:cNvPr>
          <p:cNvSpPr>
            <a:spLocks noGrp="1"/>
          </p:cNvSpPr>
          <p:nvPr>
            <p:ph type="sldNum" sz="quarter" idx="12"/>
          </p:nvPr>
        </p:nvSpPr>
        <p:spPr/>
        <p:txBody>
          <a:bodyPr/>
          <a:lstStyle/>
          <a:p>
            <a:fld id="{3A98EE3D-8CD1-4C3F-BD1C-C98C9596463C}" type="slidenum">
              <a:rPr lang="en-US" noProof="0" smtClean="0"/>
              <a:t>‹#›</a:t>
            </a:fld>
            <a:endParaRPr lang="en-US" noProof="0" dirty="0"/>
          </a:p>
        </p:txBody>
      </p:sp>
      <p:sp>
        <p:nvSpPr>
          <p:cNvPr id="10" name="Picture Placeholder 9">
            <a:extLst>
              <a:ext uri="{FF2B5EF4-FFF2-40B4-BE49-F238E27FC236}">
                <a16:creationId xmlns:a16="http://schemas.microsoft.com/office/drawing/2014/main" id="{86028FDE-6655-4B55-B3B4-5B366034E8A8}"/>
              </a:ext>
            </a:extLst>
          </p:cNvPr>
          <p:cNvSpPr>
            <a:spLocks noGrp="1"/>
          </p:cNvSpPr>
          <p:nvPr>
            <p:ph type="pic" sz="quarter" idx="13"/>
          </p:nvPr>
        </p:nvSpPr>
        <p:spPr>
          <a:xfrm>
            <a:off x="0" y="0"/>
            <a:ext cx="6311900" cy="6858000"/>
          </a:xfrm>
        </p:spPr>
        <p:txBody>
          <a:bodyPr/>
          <a:lstStyle/>
          <a:p>
            <a:r>
              <a:rPr lang="en-US" noProof="0"/>
              <a:t>Click icon to add picture</a:t>
            </a:r>
            <a:endParaRPr lang="en-US" noProof="0" dirty="0"/>
          </a:p>
        </p:txBody>
      </p:sp>
      <p:sp>
        <p:nvSpPr>
          <p:cNvPr id="2" name="Title 1"/>
          <p:cNvSpPr>
            <a:spLocks noGrp="1"/>
          </p:cNvSpPr>
          <p:nvPr>
            <p:ph type="ctrTitle"/>
          </p:nvPr>
        </p:nvSpPr>
        <p:spPr>
          <a:xfrm>
            <a:off x="6629400" y="758952"/>
            <a:ext cx="4526280" cy="3227514"/>
          </a:xfrm>
        </p:spPr>
        <p:txBody>
          <a:bodyPr anchor="b">
            <a:normAutofit/>
          </a:bodyPr>
          <a:lstStyle>
            <a:lvl1pPr algn="l">
              <a:lnSpc>
                <a:spcPct val="90000"/>
              </a:lnSpc>
              <a:defRPr sz="6000" b="1" spc="-50" baseline="0">
                <a:solidFill>
                  <a:schemeClr val="accent1"/>
                </a:solidFill>
                <a:latin typeface="+mn-lt"/>
              </a:defRPr>
            </a:lvl1pPr>
          </a:lstStyle>
          <a:p>
            <a:r>
              <a:rPr lang="en-US" noProof="0"/>
              <a:t>Click to edit Master title style</a:t>
            </a:r>
          </a:p>
        </p:txBody>
      </p:sp>
      <p:sp>
        <p:nvSpPr>
          <p:cNvPr id="3" name="Subtitle 2"/>
          <p:cNvSpPr>
            <a:spLocks noGrp="1"/>
          </p:cNvSpPr>
          <p:nvPr>
            <p:ph type="subTitle" idx="1"/>
          </p:nvPr>
        </p:nvSpPr>
        <p:spPr>
          <a:xfrm>
            <a:off x="6632171" y="4508500"/>
            <a:ext cx="4526280" cy="1279652"/>
          </a:xfrm>
        </p:spPr>
        <p:txBody>
          <a:bodyPr lIns="91440" rIns="91440">
            <a:normAutofit/>
          </a:bodyPr>
          <a:lstStyle>
            <a:lvl1pPr marL="0" indent="0" algn="l">
              <a:buNone/>
              <a:defRPr sz="2400" cap="all" spc="200" baseline="0">
                <a:solidFill>
                  <a:schemeClr val="tx1">
                    <a:lumMod val="75000"/>
                    <a:lumOff val="25000"/>
                  </a:schemeClr>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noProof="0"/>
              <a:t>Click to edit Master subtitle style</a:t>
            </a:r>
          </a:p>
        </p:txBody>
      </p:sp>
      <p:sp>
        <p:nvSpPr>
          <p:cNvPr id="11" name="Rectangle 10">
            <a:extLst>
              <a:ext uri="{FF2B5EF4-FFF2-40B4-BE49-F238E27FC236}">
                <a16:creationId xmlns:a16="http://schemas.microsoft.com/office/drawing/2014/main" id="{6D3E1BBA-670B-4CAE-B839-50ADB23DDBC6}"/>
              </a:ext>
            </a:extLst>
          </p:cNvPr>
          <p:cNvSpPr/>
          <p:nvPr userDrawn="1"/>
        </p:nvSpPr>
        <p:spPr>
          <a:xfrm>
            <a:off x="6311900" y="0"/>
            <a:ext cx="15392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6639385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1346200"/>
            <a:ext cx="2448033" cy="4530725"/>
          </a:xfrm>
        </p:spPr>
        <p:txBody>
          <a:bodyPr vert="eaVert"/>
          <a:lstStyle/>
          <a:p>
            <a:r>
              <a:rPr lang="en-US" noProof="0"/>
              <a:t>Click to edit Master title style</a:t>
            </a:r>
          </a:p>
        </p:txBody>
      </p:sp>
      <p:sp>
        <p:nvSpPr>
          <p:cNvPr id="3" name="Vertical Text Placeholder 2"/>
          <p:cNvSpPr>
            <a:spLocks noGrp="1"/>
          </p:cNvSpPr>
          <p:nvPr>
            <p:ph type="body" orient="vert" idx="1"/>
          </p:nvPr>
        </p:nvSpPr>
        <p:spPr>
          <a:xfrm>
            <a:off x="1092200" y="1346200"/>
            <a:ext cx="7480300" cy="4530723"/>
          </a:xfrm>
        </p:spPr>
        <p:txBody>
          <a:bodyPr vert="eaVert" lIns="45720" tIns="0" rIns="45720" bIns="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Date Placeholder 6">
            <a:extLst>
              <a:ext uri="{FF2B5EF4-FFF2-40B4-BE49-F238E27FC236}">
                <a16:creationId xmlns:a16="http://schemas.microsoft.com/office/drawing/2014/main" id="{AF33D6B0-F070-45C4-A472-19F432BE3932}"/>
              </a:ext>
            </a:extLst>
          </p:cNvPr>
          <p:cNvSpPr>
            <a:spLocks noGrp="1"/>
          </p:cNvSpPr>
          <p:nvPr>
            <p:ph type="dt" sz="half" idx="10"/>
          </p:nvPr>
        </p:nvSpPr>
        <p:spPr/>
        <p:txBody>
          <a:bodyPr/>
          <a:lstStyle/>
          <a:p>
            <a:fld id="{5D576BB9-001A-4B59-8C51-603E71AE3226}" type="datetime1">
              <a:rPr lang="en-US" noProof="0" smtClean="0"/>
              <a:t>1/4/2026</a:t>
            </a:fld>
            <a:endParaRPr lang="en-US" noProof="0" dirty="0"/>
          </a:p>
        </p:txBody>
      </p:sp>
      <p:sp>
        <p:nvSpPr>
          <p:cNvPr id="8" name="Footer Placeholder 7">
            <a:extLst>
              <a:ext uri="{FF2B5EF4-FFF2-40B4-BE49-F238E27FC236}">
                <a16:creationId xmlns:a16="http://schemas.microsoft.com/office/drawing/2014/main" id="{9975399F-DAB2-410D-967F-ED17E6F796E7}"/>
              </a:ext>
            </a:extLst>
          </p:cNvPr>
          <p:cNvSpPr>
            <a:spLocks noGrp="1"/>
          </p:cNvSpPr>
          <p:nvPr>
            <p:ph type="ftr" sz="quarter" idx="11"/>
          </p:nvPr>
        </p:nvSpPr>
        <p:spPr/>
        <p:txBody>
          <a:bodyPr/>
          <a:lstStyle/>
          <a:p>
            <a:r>
              <a:rPr lang="en-US" noProof="0" dirty="0"/>
              <a:t>Footer</a:t>
            </a:r>
          </a:p>
        </p:txBody>
      </p:sp>
      <p:sp>
        <p:nvSpPr>
          <p:cNvPr id="10" name="Slide Number Placeholder 9">
            <a:extLst>
              <a:ext uri="{FF2B5EF4-FFF2-40B4-BE49-F238E27FC236}">
                <a16:creationId xmlns:a16="http://schemas.microsoft.com/office/drawing/2014/main" id="{F762A46F-6BE5-4D12-9412-5CA7672EA8EC}"/>
              </a:ext>
            </a:extLst>
          </p:cNvPr>
          <p:cNvSpPr>
            <a:spLocks noGrp="1"/>
          </p:cNvSpPr>
          <p:nvPr>
            <p:ph type="sldNum" sz="quarter" idx="12"/>
          </p:nvPr>
        </p:nvSpPr>
        <p:spPr/>
        <p:txBody>
          <a:bodyPr/>
          <a:lstStyle/>
          <a:p>
            <a:fld id="{3A98EE3D-8CD1-4C3F-BD1C-C98C9596463C}" type="slidenum">
              <a:rPr lang="en-US" noProof="0" smtClean="0"/>
              <a:t>‹#›</a:t>
            </a:fld>
            <a:endParaRPr lang="en-US" noProof="0" dirty="0"/>
          </a:p>
        </p:txBody>
      </p:sp>
      <p:sp>
        <p:nvSpPr>
          <p:cNvPr id="14" name="Rectangle 13">
            <a:extLst>
              <a:ext uri="{FF2B5EF4-FFF2-40B4-BE49-F238E27FC236}">
                <a16:creationId xmlns:a16="http://schemas.microsoft.com/office/drawing/2014/main" id="{6B443CC6-CDCA-4595-ADAE-DCB961FF1A8E}"/>
              </a:ext>
            </a:extLst>
          </p:cNvPr>
          <p:cNvSpPr/>
          <p:nvPr userDrawn="1"/>
        </p:nvSpPr>
        <p:spPr>
          <a:xfrm rot="16200000">
            <a:off x="8871481" y="-146580"/>
            <a:ext cx="1036320" cy="132948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2940687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354D8B55-9EA8-4B81-8E84-9B93B0A27559}"/>
              </a:ext>
            </a:extLst>
          </p:cNvPr>
          <p:cNvSpPr>
            <a:spLocks noGrp="1"/>
          </p:cNvSpPr>
          <p:nvPr>
            <p:ph type="dt" sz="half" idx="10"/>
          </p:nvPr>
        </p:nvSpPr>
        <p:spPr/>
        <p:txBody>
          <a:bodyPr/>
          <a:lstStyle/>
          <a:p>
            <a:fld id="{1529DE01-3159-42E8-9946-B3F7564EBC72}" type="datetime1">
              <a:rPr lang="en-US" smtClean="0"/>
              <a:t>1/4/2026</a:t>
            </a:fld>
            <a:endParaRPr lang="en-US" dirty="0"/>
          </a:p>
        </p:txBody>
      </p:sp>
      <p:sp>
        <p:nvSpPr>
          <p:cNvPr id="8" name="Footer Placeholder 7">
            <a:extLst>
              <a:ext uri="{FF2B5EF4-FFF2-40B4-BE49-F238E27FC236}">
                <a16:creationId xmlns:a16="http://schemas.microsoft.com/office/drawing/2014/main" id="{062CA021-2578-47CB-822C-BDDFF7223B28}"/>
              </a:ext>
            </a:extLst>
          </p:cNvPr>
          <p:cNvSpPr>
            <a:spLocks noGrp="1"/>
          </p:cNvSpPr>
          <p:nvPr>
            <p:ph type="ftr" sz="quarter" idx="11"/>
          </p:nvPr>
        </p:nvSpPr>
        <p:spPr/>
        <p:txBody>
          <a:bodyPr/>
          <a:lstStyle/>
          <a:p>
            <a:r>
              <a:rPr lang="en-US" dirty="0"/>
              <a:t>Footer</a:t>
            </a:r>
          </a:p>
        </p:txBody>
      </p:sp>
      <p:sp>
        <p:nvSpPr>
          <p:cNvPr id="9" name="Slide Number Placeholder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018278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ection Header">
    <p:bg>
      <p:bgPr>
        <a:solidFill>
          <a:schemeClr val="bg1"/>
        </a:solidFill>
        <a:effectLst/>
      </p:bgPr>
    </p:bg>
    <p:spTree>
      <p:nvGrpSpPr>
        <p:cNvPr id="1" name=""/>
        <p:cNvGrpSpPr/>
        <p:nvPr/>
      </p:nvGrpSpPr>
      <p:grpSpPr>
        <a:xfrm>
          <a:off x="0" y="0"/>
          <a:ext cx="0" cy="0"/>
          <a:chOff x="0" y="0"/>
          <a:chExt cx="0" cy="0"/>
        </a:xfrm>
      </p:grpSpPr>
      <p:sp>
        <p:nvSpPr>
          <p:cNvPr id="15" name="Parallélogramme 14">
            <a:extLst>
              <a:ext uri="{FF2B5EF4-FFF2-40B4-BE49-F238E27FC236}">
                <a16:creationId xmlns:a16="http://schemas.microsoft.com/office/drawing/2014/main" id="{98B82A56-7790-48EC-983D-AB8F703699B2}"/>
              </a:ext>
            </a:extLst>
          </p:cNvPr>
          <p:cNvSpPr/>
          <p:nvPr userDrawn="1"/>
        </p:nvSpPr>
        <p:spPr>
          <a:xfrm>
            <a:off x="7972121" y="0"/>
            <a:ext cx="2857500"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7" name="Date Placeholder 6">
            <a:extLst>
              <a:ext uri="{FF2B5EF4-FFF2-40B4-BE49-F238E27FC236}">
                <a16:creationId xmlns:a16="http://schemas.microsoft.com/office/drawing/2014/main" id="{AAF2E137-EC28-48F8-9198-1F02539029B6}"/>
              </a:ext>
            </a:extLst>
          </p:cNvPr>
          <p:cNvSpPr>
            <a:spLocks noGrp="1"/>
          </p:cNvSpPr>
          <p:nvPr>
            <p:ph type="dt" sz="half" idx="10"/>
          </p:nvPr>
        </p:nvSpPr>
        <p:spPr/>
        <p:txBody>
          <a:bodyPr/>
          <a:lstStyle>
            <a:lvl1pPr>
              <a:defRPr>
                <a:solidFill>
                  <a:schemeClr val="tx1">
                    <a:lumMod val="75000"/>
                    <a:lumOff val="25000"/>
                  </a:schemeClr>
                </a:solidFill>
              </a:defRPr>
            </a:lvl1pPr>
          </a:lstStyle>
          <a:p>
            <a:fld id="{1A1FC6A6-F894-471F-8AA4-AE4112290279}" type="datetime1">
              <a:rPr lang="en-US" noProof="0" smtClean="0"/>
              <a:t>1/4/2026</a:t>
            </a:fld>
            <a:endParaRPr lang="en-US" noProof="0" dirty="0"/>
          </a:p>
        </p:txBody>
      </p:sp>
      <p:sp>
        <p:nvSpPr>
          <p:cNvPr id="8" name="Footer Placeholder 7">
            <a:extLst>
              <a:ext uri="{FF2B5EF4-FFF2-40B4-BE49-F238E27FC236}">
                <a16:creationId xmlns:a16="http://schemas.microsoft.com/office/drawing/2014/main" id="{189422CD-6F62-4DD6-89EF-07A60B42D219}"/>
              </a:ext>
            </a:extLst>
          </p:cNvPr>
          <p:cNvSpPr>
            <a:spLocks noGrp="1"/>
          </p:cNvSpPr>
          <p:nvPr>
            <p:ph type="ftr" sz="quarter" idx="11"/>
          </p:nvPr>
        </p:nvSpPr>
        <p:spPr/>
        <p:txBody>
          <a:bodyPr/>
          <a:lstStyle>
            <a:lvl1pPr>
              <a:defRPr>
                <a:solidFill>
                  <a:schemeClr val="tx1">
                    <a:lumMod val="75000"/>
                    <a:lumOff val="25000"/>
                  </a:schemeClr>
                </a:solidFill>
              </a:defRPr>
            </a:lvl1pPr>
          </a:lstStyle>
          <a:p>
            <a:r>
              <a:rPr lang="en-US" noProof="0" dirty="0"/>
              <a:t>Footer</a:t>
            </a:r>
          </a:p>
        </p:txBody>
      </p:sp>
      <p:sp>
        <p:nvSpPr>
          <p:cNvPr id="11" name="Slide Number Placeholder 10">
            <a:extLst>
              <a:ext uri="{FF2B5EF4-FFF2-40B4-BE49-F238E27FC236}">
                <a16:creationId xmlns:a16="http://schemas.microsoft.com/office/drawing/2014/main" id="{69C6AFF8-42B4-4D05-969B-9F5FB3355555}"/>
              </a:ext>
            </a:extLst>
          </p:cNvPr>
          <p:cNvSpPr>
            <a:spLocks noGrp="1"/>
          </p:cNvSpPr>
          <p:nvPr>
            <p:ph type="sldNum" sz="quarter" idx="12"/>
          </p:nvPr>
        </p:nvSpPr>
        <p:spPr/>
        <p:txBody>
          <a:bodyPr/>
          <a:lstStyle>
            <a:lvl1pPr>
              <a:defRPr>
                <a:solidFill>
                  <a:schemeClr val="tx1">
                    <a:lumMod val="75000"/>
                    <a:lumOff val="25000"/>
                  </a:schemeClr>
                </a:solidFill>
              </a:defRPr>
            </a:lvl1pPr>
          </a:lstStyle>
          <a:p>
            <a:fld id="{3A98EE3D-8CD1-4C3F-BD1C-C98C9596463C}" type="slidenum">
              <a:rPr lang="en-US" noProof="0" smtClean="0"/>
              <a:pPr/>
              <a:t>‹#›</a:t>
            </a:fld>
            <a:endParaRPr lang="en-US" noProof="0" dirty="0"/>
          </a:p>
        </p:txBody>
      </p:sp>
      <p:sp>
        <p:nvSpPr>
          <p:cNvPr id="12" name="Picture Placeholder 9">
            <a:extLst>
              <a:ext uri="{FF2B5EF4-FFF2-40B4-BE49-F238E27FC236}">
                <a16:creationId xmlns:a16="http://schemas.microsoft.com/office/drawing/2014/main" id="{E76B772A-7600-4ECE-B5A2-34827D4C7103}"/>
              </a:ext>
            </a:extLst>
          </p:cNvPr>
          <p:cNvSpPr>
            <a:spLocks noGrp="1"/>
          </p:cNvSpPr>
          <p:nvPr>
            <p:ph type="pic" sz="quarter" idx="13"/>
          </p:nvPr>
        </p:nvSpPr>
        <p:spPr>
          <a:xfrm>
            <a:off x="0" y="0"/>
            <a:ext cx="6311900" cy="6858000"/>
          </a:xfrm>
        </p:spPr>
        <p:txBody>
          <a:bodyPr/>
          <a:lstStyle/>
          <a:p>
            <a:r>
              <a:rPr lang="en-US" noProof="0"/>
              <a:t>Click icon to add picture</a:t>
            </a:r>
            <a:endParaRPr lang="en-US" noProof="0" dirty="0"/>
          </a:p>
        </p:txBody>
      </p:sp>
      <p:sp>
        <p:nvSpPr>
          <p:cNvPr id="13" name="Rectangle 12">
            <a:extLst>
              <a:ext uri="{FF2B5EF4-FFF2-40B4-BE49-F238E27FC236}">
                <a16:creationId xmlns:a16="http://schemas.microsoft.com/office/drawing/2014/main" id="{33820398-8D1F-4543-ABA0-7A67C38769B3}"/>
              </a:ext>
            </a:extLst>
          </p:cNvPr>
          <p:cNvSpPr/>
          <p:nvPr userDrawn="1"/>
        </p:nvSpPr>
        <p:spPr>
          <a:xfrm>
            <a:off x="2451099" y="3568700"/>
            <a:ext cx="8721725" cy="23082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endParaRPr lang="en-US" sz="1400" noProof="0" dirty="0"/>
          </a:p>
        </p:txBody>
      </p:sp>
      <p:sp>
        <p:nvSpPr>
          <p:cNvPr id="2" name="Title 1"/>
          <p:cNvSpPr>
            <a:spLocks noGrp="1"/>
          </p:cNvSpPr>
          <p:nvPr>
            <p:ph type="title"/>
          </p:nvPr>
        </p:nvSpPr>
        <p:spPr>
          <a:xfrm>
            <a:off x="2641599" y="3746500"/>
            <a:ext cx="8331202" cy="1308100"/>
          </a:xfrm>
        </p:spPr>
        <p:txBody>
          <a:bodyPr anchor="b" anchorCtr="0">
            <a:noAutofit/>
          </a:bodyPr>
          <a:lstStyle>
            <a:lvl1pPr>
              <a:lnSpc>
                <a:spcPct val="90000"/>
              </a:lnSpc>
              <a:defRPr sz="4800" b="1">
                <a:solidFill>
                  <a:schemeClr val="bg1"/>
                </a:solidFill>
                <a:latin typeface="+mn-lt"/>
              </a:defRPr>
            </a:lvl1pPr>
          </a:lstStyle>
          <a:p>
            <a:r>
              <a:rPr lang="en-US" noProof="0"/>
              <a:t>Click to edit Master title style</a:t>
            </a:r>
          </a:p>
        </p:txBody>
      </p:sp>
      <p:sp>
        <p:nvSpPr>
          <p:cNvPr id="3" name="Text Placeholder 2"/>
          <p:cNvSpPr>
            <a:spLocks noGrp="1"/>
          </p:cNvSpPr>
          <p:nvPr>
            <p:ph type="body" idx="1"/>
          </p:nvPr>
        </p:nvSpPr>
        <p:spPr>
          <a:xfrm>
            <a:off x="2641600" y="5219700"/>
            <a:ext cx="8331201" cy="586740"/>
          </a:xfrm>
        </p:spPr>
        <p:txBody>
          <a:bodyPr lIns="91440" rIns="91440" anchor="t" anchorCtr="0">
            <a:normAutofit/>
          </a:bodyPr>
          <a:lstStyle>
            <a:lvl1pPr marL="0" indent="0">
              <a:buNone/>
              <a:defRPr sz="2400" cap="all" spc="200" baseline="0">
                <a:solidFill>
                  <a:schemeClr val="bg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noProof="0"/>
              <a:t>Click to edit Master text styles</a:t>
            </a:r>
          </a:p>
        </p:txBody>
      </p:sp>
      <p:sp>
        <p:nvSpPr>
          <p:cNvPr id="14" name="Rectangle 13">
            <a:extLst>
              <a:ext uri="{FF2B5EF4-FFF2-40B4-BE49-F238E27FC236}">
                <a16:creationId xmlns:a16="http://schemas.microsoft.com/office/drawing/2014/main" id="{45757C57-BBBA-44C6-9A4D-12F5D1E400AA}"/>
              </a:ext>
            </a:extLst>
          </p:cNvPr>
          <p:cNvSpPr/>
          <p:nvPr userDrawn="1"/>
        </p:nvSpPr>
        <p:spPr>
          <a:xfrm>
            <a:off x="3752850" y="3469101"/>
            <a:ext cx="5118100" cy="1256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2596984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1_Section Header">
    <p:bg>
      <p:bgPr>
        <a:solidFill>
          <a:schemeClr val="bg1"/>
        </a:solidFill>
        <a:effectLst/>
      </p:bgPr>
    </p:bg>
    <p:spTree>
      <p:nvGrpSpPr>
        <p:cNvPr id="1" name=""/>
        <p:cNvGrpSpPr/>
        <p:nvPr/>
      </p:nvGrpSpPr>
      <p:grpSpPr>
        <a:xfrm>
          <a:off x="0" y="0"/>
          <a:ext cx="0" cy="0"/>
          <a:chOff x="0" y="0"/>
          <a:chExt cx="0" cy="0"/>
        </a:xfrm>
      </p:grpSpPr>
      <p:sp>
        <p:nvSpPr>
          <p:cNvPr id="7" name="Date Placeholder 6">
            <a:extLst>
              <a:ext uri="{FF2B5EF4-FFF2-40B4-BE49-F238E27FC236}">
                <a16:creationId xmlns:a16="http://schemas.microsoft.com/office/drawing/2014/main" id="{AAF2E137-EC28-48F8-9198-1F02539029B6}"/>
              </a:ext>
            </a:extLst>
          </p:cNvPr>
          <p:cNvSpPr>
            <a:spLocks noGrp="1"/>
          </p:cNvSpPr>
          <p:nvPr>
            <p:ph type="dt" sz="half" idx="10"/>
          </p:nvPr>
        </p:nvSpPr>
        <p:spPr/>
        <p:txBody>
          <a:bodyPr/>
          <a:lstStyle>
            <a:lvl1pPr>
              <a:defRPr>
                <a:solidFill>
                  <a:schemeClr val="tx1">
                    <a:lumMod val="75000"/>
                    <a:lumOff val="25000"/>
                  </a:schemeClr>
                </a:solidFill>
              </a:defRPr>
            </a:lvl1pPr>
          </a:lstStyle>
          <a:p>
            <a:fld id="{503D98FD-B63D-46E0-B974-EC5BBAC02E27}" type="datetime1">
              <a:rPr lang="en-US" noProof="0" smtClean="0"/>
              <a:t>1/4/2026</a:t>
            </a:fld>
            <a:endParaRPr lang="en-US" noProof="0" dirty="0"/>
          </a:p>
        </p:txBody>
      </p:sp>
      <p:sp>
        <p:nvSpPr>
          <p:cNvPr id="8" name="Footer Placeholder 7">
            <a:extLst>
              <a:ext uri="{FF2B5EF4-FFF2-40B4-BE49-F238E27FC236}">
                <a16:creationId xmlns:a16="http://schemas.microsoft.com/office/drawing/2014/main" id="{189422CD-6F62-4DD6-89EF-07A60B42D219}"/>
              </a:ext>
            </a:extLst>
          </p:cNvPr>
          <p:cNvSpPr>
            <a:spLocks noGrp="1"/>
          </p:cNvSpPr>
          <p:nvPr>
            <p:ph type="ftr" sz="quarter" idx="11"/>
          </p:nvPr>
        </p:nvSpPr>
        <p:spPr/>
        <p:txBody>
          <a:bodyPr/>
          <a:lstStyle>
            <a:lvl1pPr>
              <a:defRPr>
                <a:solidFill>
                  <a:schemeClr val="tx1">
                    <a:lumMod val="75000"/>
                    <a:lumOff val="25000"/>
                  </a:schemeClr>
                </a:solidFill>
              </a:defRPr>
            </a:lvl1pPr>
          </a:lstStyle>
          <a:p>
            <a:r>
              <a:rPr lang="en-US" noProof="0" dirty="0"/>
              <a:t>Footer</a:t>
            </a:r>
          </a:p>
        </p:txBody>
      </p:sp>
      <p:sp>
        <p:nvSpPr>
          <p:cNvPr id="11" name="Slide Number Placeholder 10">
            <a:extLst>
              <a:ext uri="{FF2B5EF4-FFF2-40B4-BE49-F238E27FC236}">
                <a16:creationId xmlns:a16="http://schemas.microsoft.com/office/drawing/2014/main" id="{69C6AFF8-42B4-4D05-969B-9F5FB3355555}"/>
              </a:ext>
            </a:extLst>
          </p:cNvPr>
          <p:cNvSpPr>
            <a:spLocks noGrp="1"/>
          </p:cNvSpPr>
          <p:nvPr>
            <p:ph type="sldNum" sz="quarter" idx="12"/>
          </p:nvPr>
        </p:nvSpPr>
        <p:spPr/>
        <p:txBody>
          <a:bodyPr/>
          <a:lstStyle>
            <a:lvl1pPr>
              <a:defRPr>
                <a:solidFill>
                  <a:schemeClr val="tx1">
                    <a:lumMod val="75000"/>
                    <a:lumOff val="25000"/>
                  </a:schemeClr>
                </a:solidFill>
              </a:defRPr>
            </a:lvl1pPr>
          </a:lstStyle>
          <a:p>
            <a:fld id="{3A98EE3D-8CD1-4C3F-BD1C-C98C9596463C}" type="slidenum">
              <a:rPr lang="en-US" noProof="0" smtClean="0"/>
              <a:pPr/>
              <a:t>‹#›</a:t>
            </a:fld>
            <a:endParaRPr lang="en-US" noProof="0" dirty="0"/>
          </a:p>
        </p:txBody>
      </p:sp>
      <p:sp>
        <p:nvSpPr>
          <p:cNvPr id="12" name="Picture Placeholder 9">
            <a:extLst>
              <a:ext uri="{FF2B5EF4-FFF2-40B4-BE49-F238E27FC236}">
                <a16:creationId xmlns:a16="http://schemas.microsoft.com/office/drawing/2014/main" id="{E76B772A-7600-4ECE-B5A2-34827D4C7103}"/>
              </a:ext>
            </a:extLst>
          </p:cNvPr>
          <p:cNvSpPr>
            <a:spLocks noGrp="1"/>
          </p:cNvSpPr>
          <p:nvPr>
            <p:ph type="pic" sz="quarter" idx="13"/>
          </p:nvPr>
        </p:nvSpPr>
        <p:spPr>
          <a:xfrm>
            <a:off x="0" y="0"/>
            <a:ext cx="12192000" cy="6858000"/>
          </a:xfrm>
        </p:spPr>
        <p:txBody>
          <a:bodyPr/>
          <a:lstStyle/>
          <a:p>
            <a:r>
              <a:rPr lang="en-US" noProof="0"/>
              <a:t>Click icon to add picture</a:t>
            </a:r>
            <a:endParaRPr lang="en-US" noProof="0" dirty="0"/>
          </a:p>
        </p:txBody>
      </p:sp>
      <p:sp>
        <p:nvSpPr>
          <p:cNvPr id="13" name="Rectangle 12">
            <a:extLst>
              <a:ext uri="{FF2B5EF4-FFF2-40B4-BE49-F238E27FC236}">
                <a16:creationId xmlns:a16="http://schemas.microsoft.com/office/drawing/2014/main" id="{33820398-8D1F-4543-ABA0-7A67C38769B3}"/>
              </a:ext>
            </a:extLst>
          </p:cNvPr>
          <p:cNvSpPr/>
          <p:nvPr userDrawn="1"/>
        </p:nvSpPr>
        <p:spPr>
          <a:xfrm>
            <a:off x="1735138" y="3568700"/>
            <a:ext cx="8721725" cy="23082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endParaRPr lang="en-US" sz="1400" noProof="0" dirty="0"/>
          </a:p>
        </p:txBody>
      </p:sp>
      <p:sp>
        <p:nvSpPr>
          <p:cNvPr id="2" name="Title 1"/>
          <p:cNvSpPr>
            <a:spLocks noGrp="1"/>
          </p:cNvSpPr>
          <p:nvPr>
            <p:ph type="title"/>
          </p:nvPr>
        </p:nvSpPr>
        <p:spPr>
          <a:xfrm>
            <a:off x="1930399" y="3746500"/>
            <a:ext cx="8331202" cy="1308100"/>
          </a:xfrm>
        </p:spPr>
        <p:txBody>
          <a:bodyPr anchor="b" anchorCtr="0">
            <a:noAutofit/>
          </a:bodyPr>
          <a:lstStyle>
            <a:lvl1pPr algn="ctr">
              <a:lnSpc>
                <a:spcPct val="90000"/>
              </a:lnSpc>
              <a:defRPr sz="4800" b="1">
                <a:solidFill>
                  <a:schemeClr val="bg1"/>
                </a:solidFill>
                <a:latin typeface="+mn-lt"/>
              </a:defRPr>
            </a:lvl1pPr>
          </a:lstStyle>
          <a:p>
            <a:r>
              <a:rPr lang="en-US" noProof="0"/>
              <a:t>Click to edit Master title style</a:t>
            </a:r>
          </a:p>
        </p:txBody>
      </p:sp>
      <p:sp>
        <p:nvSpPr>
          <p:cNvPr id="3" name="Text Placeholder 2"/>
          <p:cNvSpPr>
            <a:spLocks noGrp="1"/>
          </p:cNvSpPr>
          <p:nvPr>
            <p:ph type="body" idx="1"/>
          </p:nvPr>
        </p:nvSpPr>
        <p:spPr>
          <a:xfrm>
            <a:off x="1930400" y="5219700"/>
            <a:ext cx="8331201" cy="586740"/>
          </a:xfrm>
        </p:spPr>
        <p:txBody>
          <a:bodyPr lIns="91440" rIns="91440" anchor="t" anchorCtr="0">
            <a:normAutofit/>
          </a:bodyPr>
          <a:lstStyle>
            <a:lvl1pPr marL="0" indent="0" algn="ctr">
              <a:buNone/>
              <a:defRPr sz="2400" cap="all" spc="200" baseline="0">
                <a:solidFill>
                  <a:schemeClr val="bg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noProof="0"/>
              <a:t>Click to edit Master text styles</a:t>
            </a:r>
          </a:p>
        </p:txBody>
      </p:sp>
      <p:sp>
        <p:nvSpPr>
          <p:cNvPr id="14" name="Rectangle 13">
            <a:extLst>
              <a:ext uri="{FF2B5EF4-FFF2-40B4-BE49-F238E27FC236}">
                <a16:creationId xmlns:a16="http://schemas.microsoft.com/office/drawing/2014/main" id="{45757C57-BBBA-44C6-9A4D-12F5D1E400AA}"/>
              </a:ext>
            </a:extLst>
          </p:cNvPr>
          <p:cNvSpPr/>
          <p:nvPr userDrawn="1"/>
        </p:nvSpPr>
        <p:spPr>
          <a:xfrm>
            <a:off x="3536950" y="3469101"/>
            <a:ext cx="5118100" cy="1256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37664897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2120900"/>
            <a:ext cx="4639736" cy="37481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15944" y="2120900"/>
            <a:ext cx="4639736" cy="37481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5782D47D-B0DC-4C40-BCC6-BBBA32584A38}"/>
              </a:ext>
            </a:extLst>
          </p:cNvPr>
          <p:cNvSpPr>
            <a:spLocks noGrp="1"/>
          </p:cNvSpPr>
          <p:nvPr>
            <p:ph type="dt" sz="half" idx="10"/>
          </p:nvPr>
        </p:nvSpPr>
        <p:spPr/>
        <p:txBody>
          <a:bodyPr/>
          <a:lstStyle/>
          <a:p>
            <a:fld id="{7E74ECCD-A9BB-4C40-8999-9FDE0B2AF02D}" type="datetime1">
              <a:rPr lang="en-US" smtClean="0"/>
              <a:t>1/4/2026</a:t>
            </a:fld>
            <a:endParaRPr lang="en-US" dirty="0"/>
          </a:p>
        </p:txBody>
      </p:sp>
      <p:sp>
        <p:nvSpPr>
          <p:cNvPr id="9" name="Footer Placeholder 8">
            <a:extLst>
              <a:ext uri="{FF2B5EF4-FFF2-40B4-BE49-F238E27FC236}">
                <a16:creationId xmlns:a16="http://schemas.microsoft.com/office/drawing/2014/main" id="{4690D34E-7EBD-44B2-83CA-4C126A18D7EF}"/>
              </a:ext>
            </a:extLst>
          </p:cNvPr>
          <p:cNvSpPr>
            <a:spLocks noGrp="1"/>
          </p:cNvSpPr>
          <p:nvPr>
            <p:ph type="ftr" sz="quarter" idx="11"/>
          </p:nvPr>
        </p:nvSpPr>
        <p:spPr/>
        <p:txBody>
          <a:bodyPr/>
          <a:lstStyle/>
          <a:p>
            <a:r>
              <a:rPr lang="en-US" dirty="0"/>
              <a:t>Footer</a:t>
            </a:r>
          </a:p>
        </p:txBody>
      </p:sp>
      <p:sp>
        <p:nvSpPr>
          <p:cNvPr id="10" name="Slide Number Placeholder 9">
            <a:extLst>
              <a:ext uri="{FF2B5EF4-FFF2-40B4-BE49-F238E27FC236}">
                <a16:creationId xmlns:a16="http://schemas.microsoft.com/office/drawing/2014/main" id="{2AC511A1-9BBD-42DE-92FB-2AF44F8E97A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3879728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2057400"/>
            <a:ext cx="4639736" cy="736282"/>
          </a:xfrm>
        </p:spPr>
        <p:txBody>
          <a:bodyPr lIns="91440" rIns="91440" anchor="ctr">
            <a:noAutofit/>
          </a:bodyPr>
          <a:lstStyle>
            <a:lvl1pPr marL="0" indent="0" algn="l">
              <a:buNone/>
              <a:defRPr sz="2400" b="1"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86731" y="2958274"/>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15944" y="2057400"/>
            <a:ext cx="4639736" cy="736282"/>
          </a:xfrm>
        </p:spPr>
        <p:txBody>
          <a:bodyPr lIns="91440" rIns="91440" anchor="ctr">
            <a:noAutofit/>
          </a:bodyPr>
          <a:lstStyle>
            <a:lvl1pPr marL="0" indent="0">
              <a:buNone/>
              <a:defRPr sz="2400" b="1"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5395" y="2958273"/>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8AF8A515-AA94-45D1-9223-5C2272618D85}"/>
              </a:ext>
            </a:extLst>
          </p:cNvPr>
          <p:cNvSpPr>
            <a:spLocks noGrp="1"/>
          </p:cNvSpPr>
          <p:nvPr>
            <p:ph type="dt" sz="half" idx="10"/>
          </p:nvPr>
        </p:nvSpPr>
        <p:spPr/>
        <p:txBody>
          <a:bodyPr/>
          <a:lstStyle/>
          <a:p>
            <a:fld id="{B9A11315-80A2-4A6F-99BC-2337EDBA509A}" type="datetime1">
              <a:rPr lang="en-US" smtClean="0"/>
              <a:t>1/4/2026</a:t>
            </a:fld>
            <a:endParaRPr lang="en-US" dirty="0"/>
          </a:p>
        </p:txBody>
      </p:sp>
      <p:sp>
        <p:nvSpPr>
          <p:cNvPr id="11" name="Footer Placeholder 10">
            <a:extLst>
              <a:ext uri="{FF2B5EF4-FFF2-40B4-BE49-F238E27FC236}">
                <a16:creationId xmlns:a16="http://schemas.microsoft.com/office/drawing/2014/main" id="{D052F5BC-98E0-4D60-AD67-9547738B7DD4}"/>
              </a:ext>
            </a:extLst>
          </p:cNvPr>
          <p:cNvSpPr>
            <a:spLocks noGrp="1"/>
          </p:cNvSpPr>
          <p:nvPr>
            <p:ph type="ftr" sz="quarter" idx="11"/>
          </p:nvPr>
        </p:nvSpPr>
        <p:spPr/>
        <p:txBody>
          <a:bodyPr/>
          <a:lstStyle/>
          <a:p>
            <a:r>
              <a:rPr lang="en-US" dirty="0"/>
              <a:t>Footer</a:t>
            </a:r>
          </a:p>
        </p:txBody>
      </p:sp>
      <p:sp>
        <p:nvSpPr>
          <p:cNvPr id="12" name="Slide Number Placeholder 11">
            <a:extLst>
              <a:ext uri="{FF2B5EF4-FFF2-40B4-BE49-F238E27FC236}">
                <a16:creationId xmlns:a16="http://schemas.microsoft.com/office/drawing/2014/main" id="{A38552DC-952E-41EA-AAAF-C2187523C0B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195941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5">
            <a:extLst>
              <a:ext uri="{FF2B5EF4-FFF2-40B4-BE49-F238E27FC236}">
                <a16:creationId xmlns:a16="http://schemas.microsoft.com/office/drawing/2014/main" id="{7392073F-158F-44A3-8913-917AFFC1BC20}"/>
              </a:ext>
            </a:extLst>
          </p:cNvPr>
          <p:cNvSpPr>
            <a:spLocks noGrp="1"/>
          </p:cNvSpPr>
          <p:nvPr>
            <p:ph type="dt" sz="half" idx="10"/>
          </p:nvPr>
        </p:nvSpPr>
        <p:spPr/>
        <p:txBody>
          <a:bodyPr/>
          <a:lstStyle/>
          <a:p>
            <a:fld id="{5323FCEE-D38D-4315-8661-B8B16CE6B114}" type="datetime1">
              <a:rPr lang="en-US" smtClean="0"/>
              <a:t>1/4/2026</a:t>
            </a:fld>
            <a:endParaRPr lang="en-US" dirty="0"/>
          </a:p>
        </p:txBody>
      </p:sp>
      <p:sp>
        <p:nvSpPr>
          <p:cNvPr id="7" name="Footer Placeholder 6">
            <a:extLst>
              <a:ext uri="{FF2B5EF4-FFF2-40B4-BE49-F238E27FC236}">
                <a16:creationId xmlns:a16="http://schemas.microsoft.com/office/drawing/2014/main" id="{EED72207-24CA-42B7-A975-2F8E41CBA904}"/>
              </a:ext>
            </a:extLst>
          </p:cNvPr>
          <p:cNvSpPr>
            <a:spLocks noGrp="1"/>
          </p:cNvSpPr>
          <p:nvPr>
            <p:ph type="ftr" sz="quarter" idx="11"/>
          </p:nvPr>
        </p:nvSpPr>
        <p:spPr/>
        <p:txBody>
          <a:bodyPr/>
          <a:lstStyle/>
          <a:p>
            <a:r>
              <a:rPr lang="en-US" dirty="0"/>
              <a:t>Footer</a:t>
            </a:r>
          </a:p>
        </p:txBody>
      </p:sp>
      <p:sp>
        <p:nvSpPr>
          <p:cNvPr id="8" name="Slide Number Placeholder 7">
            <a:extLst>
              <a:ext uri="{FF2B5EF4-FFF2-40B4-BE49-F238E27FC236}">
                <a16:creationId xmlns:a16="http://schemas.microsoft.com/office/drawing/2014/main" id="{D01080F2-251A-4B88-9A62-16F46D724F83}"/>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180013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6" name="Parallélogramme 14">
            <a:extLst>
              <a:ext uri="{FF2B5EF4-FFF2-40B4-BE49-F238E27FC236}">
                <a16:creationId xmlns:a16="http://schemas.microsoft.com/office/drawing/2014/main" id="{AF082EE3-41AA-4817-A1CC-C33DDB8F675F}"/>
              </a:ext>
            </a:extLst>
          </p:cNvPr>
          <p:cNvSpPr/>
          <p:nvPr userDrawn="1"/>
        </p:nvSpPr>
        <p:spPr>
          <a:xfrm>
            <a:off x="4667250" y="0"/>
            <a:ext cx="2857500"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2" name="Date Placeholder 1">
            <a:extLst>
              <a:ext uri="{FF2B5EF4-FFF2-40B4-BE49-F238E27FC236}">
                <a16:creationId xmlns:a16="http://schemas.microsoft.com/office/drawing/2014/main" id="{94E9223F-721F-47BF-9FD5-0F8D12FF0DE1}"/>
              </a:ext>
            </a:extLst>
          </p:cNvPr>
          <p:cNvSpPr>
            <a:spLocks noGrp="1"/>
          </p:cNvSpPr>
          <p:nvPr>
            <p:ph type="dt" sz="half" idx="10"/>
          </p:nvPr>
        </p:nvSpPr>
        <p:spPr/>
        <p:txBody>
          <a:bodyPr/>
          <a:lstStyle>
            <a:lvl1pPr>
              <a:defRPr>
                <a:solidFill>
                  <a:schemeClr val="tx1">
                    <a:lumMod val="75000"/>
                    <a:lumOff val="25000"/>
                  </a:schemeClr>
                </a:solidFill>
              </a:defRPr>
            </a:lvl1pPr>
          </a:lstStyle>
          <a:p>
            <a:fld id="{27909053-E1DD-4959-BC7A-C98D3D2614DC}" type="datetime1">
              <a:rPr lang="en-US" noProof="0" smtClean="0"/>
              <a:t>1/4/2026</a:t>
            </a:fld>
            <a:endParaRPr lang="en-US" noProof="0" dirty="0"/>
          </a:p>
        </p:txBody>
      </p:sp>
      <p:sp>
        <p:nvSpPr>
          <p:cNvPr id="3" name="Footer Placeholder 2">
            <a:extLst>
              <a:ext uri="{FF2B5EF4-FFF2-40B4-BE49-F238E27FC236}">
                <a16:creationId xmlns:a16="http://schemas.microsoft.com/office/drawing/2014/main" id="{05915714-6BBA-4593-8591-4E26F7D58D9F}"/>
              </a:ext>
            </a:extLst>
          </p:cNvPr>
          <p:cNvSpPr>
            <a:spLocks noGrp="1"/>
          </p:cNvSpPr>
          <p:nvPr>
            <p:ph type="ftr" sz="quarter" idx="11"/>
          </p:nvPr>
        </p:nvSpPr>
        <p:spPr/>
        <p:txBody>
          <a:bodyPr/>
          <a:lstStyle>
            <a:lvl1pPr>
              <a:defRPr>
                <a:solidFill>
                  <a:schemeClr val="tx1">
                    <a:lumMod val="75000"/>
                    <a:lumOff val="25000"/>
                  </a:schemeClr>
                </a:solidFill>
              </a:defRPr>
            </a:lvl1pPr>
          </a:lstStyle>
          <a:p>
            <a:r>
              <a:rPr lang="en-US" noProof="0" dirty="0"/>
              <a:t>Footer</a:t>
            </a:r>
          </a:p>
        </p:txBody>
      </p:sp>
      <p:sp>
        <p:nvSpPr>
          <p:cNvPr id="4" name="Slide Number Placeholder 3">
            <a:extLst>
              <a:ext uri="{FF2B5EF4-FFF2-40B4-BE49-F238E27FC236}">
                <a16:creationId xmlns:a16="http://schemas.microsoft.com/office/drawing/2014/main" id="{BE06F857-D2E1-44DD-ABDD-EBB739645B67}"/>
              </a:ext>
            </a:extLst>
          </p:cNvPr>
          <p:cNvSpPr>
            <a:spLocks noGrp="1"/>
          </p:cNvSpPr>
          <p:nvPr>
            <p:ph type="sldNum" sz="quarter" idx="12"/>
          </p:nvPr>
        </p:nvSpPr>
        <p:spPr/>
        <p:txBody>
          <a:bodyPr/>
          <a:lstStyle>
            <a:lvl1pPr>
              <a:defRPr>
                <a:solidFill>
                  <a:schemeClr val="tx1">
                    <a:lumMod val="75000"/>
                    <a:lumOff val="25000"/>
                  </a:schemeClr>
                </a:solidFill>
              </a:defRPr>
            </a:lvl1pPr>
          </a:lstStyle>
          <a:p>
            <a:fld id="{3A98EE3D-8CD1-4C3F-BD1C-C98C9596463C}" type="slidenum">
              <a:rPr lang="en-US" noProof="0" smtClean="0"/>
              <a:pPr/>
              <a:t>‹#›</a:t>
            </a:fld>
            <a:endParaRPr lang="en-US" noProof="0" dirty="0"/>
          </a:p>
        </p:txBody>
      </p:sp>
    </p:spTree>
    <p:extLst>
      <p:ext uri="{BB962C8B-B14F-4D97-AF65-F5344CB8AC3E}">
        <p14:creationId xmlns:p14="http://schemas.microsoft.com/office/powerpoint/2010/main" val="30105073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 name="Parallélogramme 14">
            <a:extLst>
              <a:ext uri="{FF2B5EF4-FFF2-40B4-BE49-F238E27FC236}">
                <a16:creationId xmlns:a16="http://schemas.microsoft.com/office/drawing/2014/main" id="{D20796F3-5674-4AF5-9623-575731F82E52}"/>
              </a:ext>
            </a:extLst>
          </p:cNvPr>
          <p:cNvSpPr/>
          <p:nvPr userDrawn="1"/>
        </p:nvSpPr>
        <p:spPr>
          <a:xfrm>
            <a:off x="4667250" y="0"/>
            <a:ext cx="2857500"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noProof="0"/>
              <a:t>Click to edit Master title style</a:t>
            </a:r>
          </a:p>
        </p:txBody>
      </p:sp>
      <p:sp>
        <p:nvSpPr>
          <p:cNvPr id="3" name="Text Placeholder 2"/>
          <p:cNvSpPr>
            <a:spLocks noGrp="1"/>
          </p:cNvSpPr>
          <p:nvPr>
            <p:ph type="body" idx="1"/>
          </p:nvPr>
        </p:nvSpPr>
        <p:spPr>
          <a:xfrm>
            <a:off x="1216548" y="2108201"/>
            <a:ext cx="10058400" cy="3760891"/>
          </a:xfrm>
          <a:prstGeom prst="rect">
            <a:avLst/>
          </a:prstGeom>
        </p:spPr>
        <p:txBody>
          <a:bodyPr vert="horz" lIns="0" tIns="45720" rIns="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2"/>
          </p:nvPr>
        </p:nvSpPr>
        <p:spPr>
          <a:xfrm>
            <a:off x="6834126" y="6446838"/>
            <a:ext cx="258485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010F8E8D-DF54-49BE-BDBC-401B280C4E3C}" type="datetime1">
              <a:rPr lang="en-US" noProof="0" smtClean="0"/>
              <a:t>1/4/2026</a:t>
            </a:fld>
            <a:endParaRPr lang="en-US" noProof="0" dirty="0"/>
          </a:p>
        </p:txBody>
      </p:sp>
      <p:sp>
        <p:nvSpPr>
          <p:cNvPr id="5" name="Footer Placeholder 4"/>
          <p:cNvSpPr>
            <a:spLocks noGrp="1"/>
          </p:cNvSpPr>
          <p:nvPr>
            <p:ph type="ftr" sz="quarter" idx="3"/>
          </p:nvPr>
        </p:nvSpPr>
        <p:spPr>
          <a:xfrm>
            <a:off x="1097279" y="6446838"/>
            <a:ext cx="4846321" cy="365125"/>
          </a:xfrm>
          <a:prstGeom prst="rect">
            <a:avLst/>
          </a:prstGeom>
        </p:spPr>
        <p:txBody>
          <a:bodyPr vert="horz" lIns="91440" tIns="45720" rIns="91440" bIns="45720" rtlCol="0" anchor="ctr"/>
          <a:lstStyle>
            <a:lvl1pPr algn="l">
              <a:defRPr sz="900" cap="all" baseline="0">
                <a:solidFill>
                  <a:schemeClr val="tx1">
                    <a:lumMod val="75000"/>
                    <a:lumOff val="25000"/>
                  </a:schemeClr>
                </a:solidFill>
              </a:defRPr>
            </a:lvl1pPr>
          </a:lstStyle>
          <a:p>
            <a:r>
              <a:rPr lang="en-US" noProof="0" dirty="0"/>
              <a:t>Footer</a:t>
            </a:r>
          </a:p>
        </p:txBody>
      </p:sp>
      <p:sp>
        <p:nvSpPr>
          <p:cNvPr id="6" name="Slide Number Placeholder 5"/>
          <p:cNvSpPr>
            <a:spLocks noGrp="1"/>
          </p:cNvSpPr>
          <p:nvPr>
            <p:ph type="sldNum" sz="quarter" idx="4"/>
          </p:nvPr>
        </p:nvSpPr>
        <p:spPr>
          <a:xfrm>
            <a:off x="10375670" y="6446838"/>
            <a:ext cx="780010" cy="365125"/>
          </a:xfrm>
          <a:prstGeom prst="rect">
            <a:avLst/>
          </a:prstGeom>
        </p:spPr>
        <p:txBody>
          <a:bodyPr vert="horz" lIns="91440" tIns="45720" rIns="91440" bIns="45720" rtlCol="0" anchor="ctr"/>
          <a:lstStyle>
            <a:lvl1pPr algn="r">
              <a:defRPr sz="1050">
                <a:solidFill>
                  <a:schemeClr val="tx1">
                    <a:lumMod val="75000"/>
                    <a:lumOff val="25000"/>
                  </a:schemeClr>
                </a:solidFill>
              </a:defRPr>
            </a:lvl1pPr>
          </a:lstStyle>
          <a:p>
            <a:fld id="{3A98EE3D-8CD1-4C3F-BD1C-C98C9596463C}" type="slidenum">
              <a:rPr lang="en-US" noProof="0" smtClean="0"/>
              <a:pPr/>
              <a:t>‹#›</a:t>
            </a:fld>
            <a:endParaRPr lang="en-US" noProof="0" dirty="0"/>
          </a:p>
        </p:txBody>
      </p:sp>
      <p:sp>
        <p:nvSpPr>
          <p:cNvPr id="8" name="Rectangle 7">
            <a:extLst>
              <a:ext uri="{FF2B5EF4-FFF2-40B4-BE49-F238E27FC236}">
                <a16:creationId xmlns:a16="http://schemas.microsoft.com/office/drawing/2014/main" id="{0F25E55C-1C16-46C6-B789-A4B2BCEF8F86}"/>
              </a:ext>
            </a:extLst>
          </p:cNvPr>
          <p:cNvSpPr/>
          <p:nvPr userDrawn="1"/>
        </p:nvSpPr>
        <p:spPr>
          <a:xfrm>
            <a:off x="0" y="1011981"/>
            <a:ext cx="1036320" cy="6858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690285712"/>
      </p:ext>
    </p:extLst>
  </p:cSld>
  <p:clrMap bg1="lt1" tx1="dk1" bg2="lt2" tx2="dk2" accent1="accent1" accent2="accent2" accent3="accent3" accent4="accent4" accent5="accent5" accent6="accent6" hlink="hlink" folHlink="folHlink"/>
  <p:sldLayoutIdLst>
    <p:sldLayoutId id="2147483706" r:id="rId1"/>
    <p:sldLayoutId id="2147483718" r:id="rId2"/>
    <p:sldLayoutId id="2147483707" r:id="rId3"/>
    <p:sldLayoutId id="2147483708" r:id="rId4"/>
    <p:sldLayoutId id="2147483719" r:id="rId5"/>
    <p:sldLayoutId id="2147483709" r:id="rId6"/>
    <p:sldLayoutId id="2147483716" r:id="rId7"/>
    <p:sldLayoutId id="2147483710" r:id="rId8"/>
    <p:sldLayoutId id="2147483711" r:id="rId9"/>
    <p:sldLayoutId id="2147483712" r:id="rId10"/>
    <p:sldLayoutId id="2147483727" r:id="rId11"/>
    <p:sldLayoutId id="2147483720" r:id="rId12"/>
    <p:sldLayoutId id="2147483721" r:id="rId13"/>
    <p:sldLayoutId id="2147483725" r:id="rId14"/>
    <p:sldLayoutId id="2147483726" r:id="rId15"/>
    <p:sldLayoutId id="2147483722" r:id="rId16"/>
    <p:sldLayoutId id="2147483723" r:id="rId17"/>
    <p:sldLayoutId id="2147483715" r:id="rId18"/>
    <p:sldLayoutId id="2147483713" r:id="rId19"/>
    <p:sldLayoutId id="2147483714" r:id="rId20"/>
  </p:sldLayoutIdLst>
  <p:hf sldNum="0" hdr="0" ftr="0" dt="0"/>
  <p:txStyles>
    <p:titleStyle>
      <a:lvl1pPr algn="l" defTabSz="914400" rtl="0" eaLnBrk="1" latinLnBrk="0" hangingPunct="1">
        <a:lnSpc>
          <a:spcPct val="90000"/>
        </a:lnSpc>
        <a:spcBef>
          <a:spcPct val="0"/>
        </a:spcBef>
        <a:buNone/>
        <a:defRPr sz="4800" b="1" kern="1200" spc="-50" baseline="0">
          <a:solidFill>
            <a:schemeClr val="tx1">
              <a:lumMod val="75000"/>
              <a:lumOff val="25000"/>
            </a:schemeClr>
          </a:solidFill>
          <a:latin typeface="+mn-lt"/>
          <a:ea typeface="+mj-ea"/>
          <a:cs typeface="+mj-cs"/>
        </a:defRPr>
      </a:lvl1pPr>
    </p:titleStyle>
    <p:bodyStyle>
      <a:lvl1pPr marL="266700" indent="-266700" algn="l" defTabSz="914400" rtl="0" eaLnBrk="1" latinLnBrk="0" hangingPunct="1">
        <a:lnSpc>
          <a:spcPct val="100000"/>
        </a:lnSpc>
        <a:spcBef>
          <a:spcPts val="1200"/>
        </a:spcBef>
        <a:spcAft>
          <a:spcPts val="200"/>
        </a:spcAft>
        <a:buClr>
          <a:schemeClr val="accent1"/>
        </a:buClr>
        <a:buSzPct val="100000"/>
        <a:buFont typeface="Wingdings" panose="05000000000000000000" pitchFamily="2" charset="2"/>
        <a:buChar char="§"/>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
          <a:schemeClr val="accent1"/>
        </a:buClr>
        <a:buFont typeface="Wingdings" panose="05000000000000000000" pitchFamily="2" charset="2"/>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
          <a:schemeClr val="accent1"/>
        </a:buClr>
        <a:buFont typeface="Wingdings" panose="05000000000000000000" pitchFamily="2" charset="2"/>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
          <a:schemeClr val="accent1"/>
        </a:buClr>
        <a:buFont typeface="Wingdings" panose="05000000000000000000" pitchFamily="2" charset="2"/>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
          <a:schemeClr val="accent1"/>
        </a:buClr>
        <a:buFont typeface="Wingdings" panose="05000000000000000000" pitchFamily="2" charset="2"/>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87" userDrawn="1">
          <p15:clr>
            <a:srgbClr val="F26B43"/>
          </p15:clr>
        </p15:guide>
        <p15:guide id="2" pos="688" userDrawn="1">
          <p15:clr>
            <a:srgbClr val="F26B43"/>
          </p15:clr>
        </p15:guide>
        <p15:guide id="3" pos="7038" userDrawn="1">
          <p15:clr>
            <a:srgbClr val="F26B43"/>
          </p15:clr>
        </p15:guide>
        <p15:guide id="4" orient="horz" pos="3702" userDrawn="1">
          <p15:clr>
            <a:srgbClr val="F26B43"/>
          </p15:clr>
        </p15:guide>
        <p15:guide id="5" orient="horz" pos="4065"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12.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Placeholder 5" descr="Group of people talking">
            <a:extLst>
              <a:ext uri="{FF2B5EF4-FFF2-40B4-BE49-F238E27FC236}">
                <a16:creationId xmlns:a16="http://schemas.microsoft.com/office/drawing/2014/main" id="{C7D5F6B1-1228-4C2A-AE2C-950C34054CE4}"/>
              </a:ext>
            </a:extLst>
          </p:cNvPr>
          <p:cNvPicPr>
            <a:picLocks noGrp="1" noChangeAspect="1"/>
          </p:cNvPicPr>
          <p:nvPr>
            <p:ph type="pic" sz="quarter" idx="13"/>
          </p:nvPr>
        </p:nvPicPr>
        <p:blipFill rotWithShape="1">
          <a:blip r:embed="rId3" cstate="print">
            <a:grayscl/>
            <a:extLst>
              <a:ext uri="{28A0092B-C50C-407E-A947-70E740481C1C}">
                <a14:useLocalDpi xmlns:a14="http://schemas.microsoft.com/office/drawing/2010/main" val="0"/>
              </a:ext>
            </a:extLst>
          </a:blip>
          <a:srcRect/>
          <a:stretch/>
        </p:blipFill>
        <p:spPr>
          <a:xfrm>
            <a:off x="0" y="0"/>
            <a:ext cx="6311900" cy="6858000"/>
          </a:xfrm>
        </p:spPr>
      </p:pic>
      <p:sp>
        <p:nvSpPr>
          <p:cNvPr id="3" name="Title 2">
            <a:extLst>
              <a:ext uri="{FF2B5EF4-FFF2-40B4-BE49-F238E27FC236}">
                <a16:creationId xmlns:a16="http://schemas.microsoft.com/office/drawing/2014/main" id="{A017FF9C-6A7E-4A79-81BB-438E8EA9676A}"/>
              </a:ext>
              <a:ext uri="{C183D7F6-B498-43B3-948B-1728B52AA6E4}">
                <adec:decorative xmlns:adec="http://schemas.microsoft.com/office/drawing/2017/decorative" val="0"/>
              </a:ext>
            </a:extLst>
          </p:cNvPr>
          <p:cNvSpPr>
            <a:spLocks noGrp="1"/>
          </p:cNvSpPr>
          <p:nvPr>
            <p:ph type="ctrTitle"/>
          </p:nvPr>
        </p:nvSpPr>
        <p:spPr>
          <a:xfrm>
            <a:off x="6629400" y="502920"/>
            <a:ext cx="5234940" cy="3483546"/>
          </a:xfrm>
        </p:spPr>
        <p:txBody>
          <a:bodyPr>
            <a:noAutofit/>
          </a:bodyPr>
          <a:lstStyle/>
          <a:p>
            <a:pPr algn="ctr"/>
            <a:r>
              <a:rPr lang="en-US" sz="4400" dirty="0">
                <a:solidFill>
                  <a:srgbClr val="FF0000"/>
                </a:solidFill>
              </a:rPr>
              <a:t>DAKWAAN </a:t>
            </a:r>
            <a:br>
              <a:rPr lang="en-US" sz="4400" dirty="0">
                <a:solidFill>
                  <a:srgbClr val="FF0000"/>
                </a:solidFill>
              </a:rPr>
            </a:br>
            <a:r>
              <a:rPr lang="en-US" sz="4400" dirty="0">
                <a:solidFill>
                  <a:srgbClr val="FF0000"/>
                </a:solidFill>
              </a:rPr>
              <a:t>&amp;</a:t>
            </a:r>
            <a:br>
              <a:rPr lang="en-US" sz="4400" dirty="0">
                <a:solidFill>
                  <a:srgbClr val="FF0000"/>
                </a:solidFill>
              </a:rPr>
            </a:br>
            <a:r>
              <a:rPr lang="en-US" sz="4400" dirty="0">
                <a:solidFill>
                  <a:srgbClr val="FF0000"/>
                </a:solidFill>
              </a:rPr>
              <a:t>SURAT TUNTUTAN DALAM HUKUM ACARA PIDANA</a:t>
            </a:r>
          </a:p>
        </p:txBody>
      </p:sp>
      <p:sp>
        <p:nvSpPr>
          <p:cNvPr id="4" name="Subtitle 3">
            <a:extLst>
              <a:ext uri="{FF2B5EF4-FFF2-40B4-BE49-F238E27FC236}">
                <a16:creationId xmlns:a16="http://schemas.microsoft.com/office/drawing/2014/main" id="{FFFB5E3C-FE17-44EA-B59B-183125D08F7C}"/>
              </a:ext>
            </a:extLst>
          </p:cNvPr>
          <p:cNvSpPr>
            <a:spLocks noGrp="1"/>
          </p:cNvSpPr>
          <p:nvPr>
            <p:ph type="subTitle" idx="1"/>
          </p:nvPr>
        </p:nvSpPr>
        <p:spPr>
          <a:xfrm>
            <a:off x="6632171" y="4508500"/>
            <a:ext cx="4526280" cy="2178050"/>
          </a:xfrm>
        </p:spPr>
        <p:txBody>
          <a:bodyPr>
            <a:normAutofit/>
          </a:bodyPr>
          <a:lstStyle/>
          <a:p>
            <a:pPr algn="ctr"/>
            <a:r>
              <a:rPr lang="en-US" b="1" dirty="0">
                <a:latin typeface="+mj-lt"/>
              </a:rPr>
              <a:t>DR. M. YUSRIZAL AS, SH.MH</a:t>
            </a:r>
          </a:p>
          <a:p>
            <a:pPr algn="ctr"/>
            <a:r>
              <a:rPr lang="en-US" b="1" dirty="0">
                <a:latin typeface="+mj-lt"/>
              </a:rPr>
              <a:t>FAKULTAS HUKUM</a:t>
            </a:r>
          </a:p>
          <a:p>
            <a:pPr algn="ctr"/>
            <a:r>
              <a:rPr lang="en-US" b="1" dirty="0">
                <a:latin typeface="+mj-lt"/>
              </a:rPr>
              <a:t>UNIVERSITAS MEDAN AREA</a:t>
            </a:r>
          </a:p>
          <a:p>
            <a:pPr algn="ctr"/>
            <a:r>
              <a:rPr lang="en-US" b="1" dirty="0">
                <a:latin typeface="+mj-lt"/>
              </a:rPr>
              <a:t>MEDAN</a:t>
            </a:r>
          </a:p>
        </p:txBody>
      </p:sp>
    </p:spTree>
    <p:extLst>
      <p:ext uri="{BB962C8B-B14F-4D97-AF65-F5344CB8AC3E}">
        <p14:creationId xmlns:p14="http://schemas.microsoft.com/office/powerpoint/2010/main" val="41722968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416A0E3C-60E6-4F39-BC55-5F7C224E1F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7" name="Straight Connector 16">
            <a:extLst>
              <a:ext uri="{FF2B5EF4-FFF2-40B4-BE49-F238E27FC236}">
                <a16:creationId xmlns:a16="http://schemas.microsoft.com/office/drawing/2014/main" id="{C5025DAC-8B93-4160-B017-3A274A5828C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useBgFill="1">
        <p:nvSpPr>
          <p:cNvPr id="19" name="Rectangle 18">
            <a:extLst>
              <a:ext uri="{FF2B5EF4-FFF2-40B4-BE49-F238E27FC236}">
                <a16:creationId xmlns:a16="http://schemas.microsoft.com/office/drawing/2014/main" id="{67B74F2B-9534-4540-96B0-5C8E958B9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itle 5">
            <a:extLst>
              <a:ext uri="{FF2B5EF4-FFF2-40B4-BE49-F238E27FC236}">
                <a16:creationId xmlns:a16="http://schemas.microsoft.com/office/drawing/2014/main" id="{8146B020-2B12-4533-AB98-A078339B314A}"/>
              </a:ext>
            </a:extLst>
          </p:cNvPr>
          <p:cNvSpPr>
            <a:spLocks noGrp="1"/>
          </p:cNvSpPr>
          <p:nvPr>
            <p:ph type="title"/>
          </p:nvPr>
        </p:nvSpPr>
        <p:spPr>
          <a:xfrm>
            <a:off x="5172074" y="286603"/>
            <a:ext cx="5983605" cy="1450757"/>
          </a:xfrm>
        </p:spPr>
        <p:txBody>
          <a:bodyPr vert="horz" lIns="91440" tIns="45720" rIns="91440" bIns="45720" rtlCol="0" anchor="b">
            <a:normAutofit/>
          </a:bodyPr>
          <a:lstStyle/>
          <a:p>
            <a:r>
              <a:rPr lang="en-US" sz="4800" dirty="0">
                <a:solidFill>
                  <a:srgbClr val="FF0000"/>
                </a:solidFill>
              </a:rPr>
              <a:t>Isi Surat </a:t>
            </a:r>
            <a:r>
              <a:rPr lang="en-US" sz="4800" dirty="0" err="1">
                <a:solidFill>
                  <a:srgbClr val="FF0000"/>
                </a:solidFill>
              </a:rPr>
              <a:t>Tuntutan</a:t>
            </a:r>
            <a:endParaRPr lang="en-US" sz="4800" dirty="0">
              <a:solidFill>
                <a:srgbClr val="FF0000"/>
              </a:solidFill>
            </a:endParaRPr>
          </a:p>
        </p:txBody>
      </p:sp>
      <p:cxnSp>
        <p:nvCxnSpPr>
          <p:cNvPr id="21" name="Straight Connector 20">
            <a:extLst>
              <a:ext uri="{FF2B5EF4-FFF2-40B4-BE49-F238E27FC236}">
                <a16:creationId xmlns:a16="http://schemas.microsoft.com/office/drawing/2014/main" id="{33BECB2B-2CFA-412C-880F-C4B60974936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42903" y="1917852"/>
            <a:ext cx="594360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Content Placeholder 6">
            <a:extLst>
              <a:ext uri="{FF2B5EF4-FFF2-40B4-BE49-F238E27FC236}">
                <a16:creationId xmlns:a16="http://schemas.microsoft.com/office/drawing/2014/main" id="{F3D22D53-586E-4F80-B549-03B4A942D854}"/>
              </a:ext>
            </a:extLst>
          </p:cNvPr>
          <p:cNvSpPr>
            <a:spLocks noGrp="1"/>
          </p:cNvSpPr>
          <p:nvPr>
            <p:ph idx="1"/>
          </p:nvPr>
        </p:nvSpPr>
        <p:spPr>
          <a:xfrm>
            <a:off x="5172074" y="2108201"/>
            <a:ext cx="5983606" cy="3760891"/>
          </a:xfrm>
        </p:spPr>
        <p:txBody>
          <a:bodyPr vert="horz" lIns="0" tIns="45720" rIns="0" bIns="45720" rtlCol="0">
            <a:normAutofit fontScale="92500"/>
          </a:bodyPr>
          <a:lstStyle/>
          <a:p>
            <a:pPr algn="just"/>
            <a:r>
              <a:rPr lang="en-US" dirty="0"/>
              <a:t>Isi </a:t>
            </a:r>
            <a:r>
              <a:rPr lang="en-US" dirty="0" err="1"/>
              <a:t>dari</a:t>
            </a:r>
            <a:r>
              <a:rPr lang="en-US" dirty="0"/>
              <a:t> </a:t>
            </a:r>
            <a:r>
              <a:rPr lang="en-US" dirty="0" err="1"/>
              <a:t>requisitoir</a:t>
            </a:r>
            <a:r>
              <a:rPr lang="en-US" dirty="0"/>
              <a:t> </a:t>
            </a:r>
            <a:r>
              <a:rPr lang="en-US" dirty="0" err="1"/>
              <a:t>atau</a:t>
            </a:r>
            <a:r>
              <a:rPr lang="en-US" dirty="0"/>
              <a:t> </a:t>
            </a:r>
            <a:r>
              <a:rPr lang="en-US" dirty="0" err="1"/>
              <a:t>surat</a:t>
            </a:r>
            <a:r>
              <a:rPr lang="en-US" dirty="0"/>
              <a:t> </a:t>
            </a:r>
            <a:r>
              <a:rPr lang="en-US" dirty="0" err="1"/>
              <a:t>tuntutan</a:t>
            </a:r>
            <a:r>
              <a:rPr lang="en-US" dirty="0"/>
              <a:t> </a:t>
            </a:r>
            <a:r>
              <a:rPr lang="en-US" dirty="0" err="1"/>
              <a:t>hukum</a:t>
            </a:r>
            <a:r>
              <a:rPr lang="en-US" dirty="0"/>
              <a:t> </a:t>
            </a:r>
            <a:r>
              <a:rPr lang="en-US" dirty="0" err="1"/>
              <a:t>memuat</a:t>
            </a:r>
            <a:r>
              <a:rPr lang="en-US" dirty="0"/>
              <a:t> </a:t>
            </a:r>
            <a:r>
              <a:rPr lang="en-US" dirty="0" err="1"/>
              <a:t>suatu</a:t>
            </a:r>
            <a:r>
              <a:rPr lang="en-US" dirty="0"/>
              <a:t> </a:t>
            </a:r>
            <a:r>
              <a:rPr lang="en-US" dirty="0" err="1"/>
              <a:t>kesimpulan</a:t>
            </a:r>
            <a:r>
              <a:rPr lang="en-US" dirty="0"/>
              <a:t> </a:t>
            </a:r>
            <a:r>
              <a:rPr lang="en-US" dirty="0" err="1"/>
              <a:t>penuntut</a:t>
            </a:r>
            <a:r>
              <a:rPr lang="en-US" dirty="0"/>
              <a:t> </a:t>
            </a:r>
            <a:r>
              <a:rPr lang="en-US" dirty="0" err="1"/>
              <a:t>umum</a:t>
            </a:r>
            <a:r>
              <a:rPr lang="en-US" dirty="0"/>
              <a:t> </a:t>
            </a:r>
            <a:r>
              <a:rPr lang="en-US" dirty="0" err="1"/>
              <a:t>berrdasarkan</a:t>
            </a:r>
            <a:r>
              <a:rPr lang="en-US" dirty="0"/>
              <a:t> proses </a:t>
            </a:r>
            <a:r>
              <a:rPr lang="en-US" dirty="0" err="1"/>
              <a:t>pembuktian</a:t>
            </a:r>
            <a:r>
              <a:rPr lang="en-US" dirty="0"/>
              <a:t>, </a:t>
            </a:r>
            <a:r>
              <a:rPr lang="en-US" dirty="0" err="1"/>
              <a:t>yakni</a:t>
            </a:r>
            <a:r>
              <a:rPr lang="en-US" dirty="0"/>
              <a:t> </a:t>
            </a:r>
            <a:r>
              <a:rPr lang="en-US" dirty="0" err="1"/>
              <a:t>apakah</a:t>
            </a:r>
            <a:r>
              <a:rPr lang="en-US" dirty="0"/>
              <a:t> </a:t>
            </a:r>
            <a:r>
              <a:rPr lang="en-US" dirty="0" err="1"/>
              <a:t>ketentuan</a:t>
            </a:r>
            <a:r>
              <a:rPr lang="en-US" dirty="0"/>
              <a:t> </a:t>
            </a:r>
            <a:r>
              <a:rPr lang="en-US" dirty="0" err="1"/>
              <a:t>atau</a:t>
            </a:r>
            <a:r>
              <a:rPr lang="en-US" dirty="0"/>
              <a:t> </a:t>
            </a:r>
            <a:r>
              <a:rPr lang="en-US" dirty="0" err="1"/>
              <a:t>pasal-pasal</a:t>
            </a:r>
            <a:r>
              <a:rPr lang="en-US" dirty="0"/>
              <a:t> yang </a:t>
            </a:r>
            <a:r>
              <a:rPr lang="en-US" dirty="0" err="1"/>
              <a:t>didakwakan</a:t>
            </a:r>
            <a:r>
              <a:rPr lang="en-US" dirty="0"/>
              <a:t> </a:t>
            </a:r>
            <a:r>
              <a:rPr lang="en-US" dirty="0" err="1"/>
              <a:t>kepada</a:t>
            </a:r>
            <a:r>
              <a:rPr lang="en-US" dirty="0"/>
              <a:t> </a:t>
            </a:r>
            <a:r>
              <a:rPr lang="en-US" dirty="0" err="1"/>
              <a:t>terdakwa</a:t>
            </a:r>
            <a:r>
              <a:rPr lang="en-US" dirty="0"/>
              <a:t> </a:t>
            </a:r>
            <a:r>
              <a:rPr lang="en-US" dirty="0" err="1"/>
              <a:t>terbukti</a:t>
            </a:r>
            <a:r>
              <a:rPr lang="en-US" dirty="0"/>
              <a:t> </a:t>
            </a:r>
            <a:r>
              <a:rPr lang="en-US" dirty="0" err="1"/>
              <a:t>atau</a:t>
            </a:r>
            <a:r>
              <a:rPr lang="en-US" dirty="0"/>
              <a:t> </a:t>
            </a:r>
            <a:r>
              <a:rPr lang="en-US" dirty="0" err="1"/>
              <a:t>tidak</a:t>
            </a:r>
            <a:r>
              <a:rPr lang="en-US" dirty="0"/>
              <a:t>, </a:t>
            </a:r>
            <a:r>
              <a:rPr lang="en-US" dirty="0" err="1"/>
              <a:t>jika</a:t>
            </a:r>
            <a:r>
              <a:rPr lang="en-US" dirty="0"/>
              <a:t> </a:t>
            </a:r>
            <a:r>
              <a:rPr lang="en-US" dirty="0" err="1"/>
              <a:t>terbukti</a:t>
            </a:r>
            <a:r>
              <a:rPr lang="en-US" dirty="0"/>
              <a:t> </a:t>
            </a:r>
            <a:r>
              <a:rPr lang="en-US" dirty="0" err="1"/>
              <a:t>maka</a:t>
            </a:r>
            <a:r>
              <a:rPr lang="en-US" dirty="0"/>
              <a:t> </a:t>
            </a:r>
            <a:r>
              <a:rPr lang="en-US" dirty="0" err="1"/>
              <a:t>dalam</a:t>
            </a:r>
            <a:r>
              <a:rPr lang="en-US" dirty="0"/>
              <a:t> </a:t>
            </a:r>
            <a:r>
              <a:rPr lang="en-US" dirty="0" err="1"/>
              <a:t>requisitoir</a:t>
            </a:r>
            <a:r>
              <a:rPr lang="en-US" dirty="0"/>
              <a:t> </a:t>
            </a:r>
            <a:r>
              <a:rPr lang="en-US" dirty="0" err="1"/>
              <a:t>akan</a:t>
            </a:r>
            <a:r>
              <a:rPr lang="en-US" dirty="0"/>
              <a:t> </a:t>
            </a:r>
            <a:r>
              <a:rPr lang="en-US" dirty="0" err="1"/>
              <a:t>disebutkan</a:t>
            </a:r>
            <a:r>
              <a:rPr lang="en-US" dirty="0"/>
              <a:t> lama </a:t>
            </a:r>
            <a:r>
              <a:rPr lang="en-US" dirty="0" err="1"/>
              <a:t>ancaman</a:t>
            </a:r>
            <a:r>
              <a:rPr lang="en-US" dirty="0"/>
              <a:t> </a:t>
            </a:r>
            <a:r>
              <a:rPr lang="en-US" dirty="0" err="1"/>
              <a:t>hukuman</a:t>
            </a:r>
            <a:r>
              <a:rPr lang="en-US" dirty="0"/>
              <a:t> yang </a:t>
            </a:r>
            <a:r>
              <a:rPr lang="en-US" dirty="0" err="1"/>
              <a:t>dapat</a:t>
            </a:r>
            <a:r>
              <a:rPr lang="en-US" dirty="0"/>
              <a:t> </a:t>
            </a:r>
            <a:r>
              <a:rPr lang="en-US" dirty="0" err="1"/>
              <a:t>dijatuhkan</a:t>
            </a:r>
            <a:r>
              <a:rPr lang="en-US" dirty="0"/>
              <a:t> </a:t>
            </a:r>
            <a:r>
              <a:rPr lang="en-US" dirty="0" err="1"/>
              <a:t>kepada</a:t>
            </a:r>
            <a:r>
              <a:rPr lang="en-US" dirty="0"/>
              <a:t> </a:t>
            </a:r>
            <a:r>
              <a:rPr lang="en-US" dirty="0" err="1"/>
              <a:t>terdakwa</a:t>
            </a:r>
            <a:r>
              <a:rPr lang="en-US" dirty="0"/>
              <a:t>, </a:t>
            </a:r>
            <a:r>
              <a:rPr lang="en-US" dirty="0" err="1"/>
              <a:t>sebaliknya</a:t>
            </a:r>
            <a:r>
              <a:rPr lang="en-US" dirty="0"/>
              <a:t> </a:t>
            </a:r>
            <a:r>
              <a:rPr lang="en-US" dirty="0" err="1"/>
              <a:t>apabila</a:t>
            </a:r>
            <a:r>
              <a:rPr lang="en-US" dirty="0"/>
              <a:t> </a:t>
            </a:r>
            <a:r>
              <a:rPr lang="en-US" dirty="0" err="1"/>
              <a:t>tidak</a:t>
            </a:r>
            <a:r>
              <a:rPr lang="en-US" dirty="0"/>
              <a:t> </a:t>
            </a:r>
            <a:r>
              <a:rPr lang="en-US" dirty="0" err="1"/>
              <a:t>terbukti</a:t>
            </a:r>
            <a:r>
              <a:rPr lang="en-US" dirty="0"/>
              <a:t> </a:t>
            </a:r>
            <a:r>
              <a:rPr lang="en-US" dirty="0" err="1"/>
              <a:t>maka</a:t>
            </a:r>
            <a:r>
              <a:rPr lang="en-US" dirty="0"/>
              <a:t> </a:t>
            </a:r>
            <a:r>
              <a:rPr lang="en-US" dirty="0" err="1"/>
              <a:t>penuntut</a:t>
            </a:r>
            <a:r>
              <a:rPr lang="en-US" dirty="0"/>
              <a:t> </a:t>
            </a:r>
            <a:r>
              <a:rPr lang="en-US" dirty="0" err="1"/>
              <a:t>umum</a:t>
            </a:r>
            <a:r>
              <a:rPr lang="en-US" dirty="0"/>
              <a:t> </a:t>
            </a:r>
            <a:r>
              <a:rPr lang="en-US" dirty="0" err="1"/>
              <a:t>dapat</a:t>
            </a:r>
            <a:r>
              <a:rPr lang="en-US" dirty="0"/>
              <a:t> </a:t>
            </a:r>
            <a:r>
              <a:rPr lang="en-US" dirty="0" err="1"/>
              <a:t>meminta</a:t>
            </a:r>
            <a:r>
              <a:rPr lang="en-US" dirty="0"/>
              <a:t> agar </a:t>
            </a:r>
            <a:r>
              <a:rPr lang="en-US" dirty="0" err="1"/>
              <a:t>terdakwa</a:t>
            </a:r>
            <a:r>
              <a:rPr lang="en-US" dirty="0"/>
              <a:t> </a:t>
            </a:r>
            <a:r>
              <a:rPr lang="en-US" dirty="0" err="1"/>
              <a:t>dapat</a:t>
            </a:r>
            <a:r>
              <a:rPr lang="en-US" dirty="0"/>
              <a:t> </a:t>
            </a:r>
            <a:r>
              <a:rPr lang="en-US" dirty="0" err="1"/>
              <a:t>dibebaskan</a:t>
            </a:r>
            <a:r>
              <a:rPr lang="en-US" dirty="0"/>
              <a:t> </a:t>
            </a:r>
            <a:r>
              <a:rPr lang="en-US" dirty="0" err="1"/>
              <a:t>dari</a:t>
            </a:r>
            <a:r>
              <a:rPr lang="en-US" dirty="0"/>
              <a:t> </a:t>
            </a:r>
            <a:r>
              <a:rPr lang="en-US" dirty="0" err="1"/>
              <a:t>segala</a:t>
            </a:r>
            <a:r>
              <a:rPr lang="en-US" dirty="0"/>
              <a:t> </a:t>
            </a:r>
            <a:r>
              <a:rPr lang="en-US" dirty="0" err="1"/>
              <a:t>hukum</a:t>
            </a:r>
            <a:r>
              <a:rPr lang="en-US" dirty="0"/>
              <a:t>. </a:t>
            </a:r>
            <a:endParaRPr lang="en-US" dirty="0">
              <a:latin typeface="+mj-lt"/>
            </a:endParaRPr>
          </a:p>
        </p:txBody>
      </p:sp>
      <p:pic>
        <p:nvPicPr>
          <p:cNvPr id="5" name="Picture Placeholder 4">
            <a:extLst>
              <a:ext uri="{FF2B5EF4-FFF2-40B4-BE49-F238E27FC236}">
                <a16:creationId xmlns:a16="http://schemas.microsoft.com/office/drawing/2014/main" id="{9D4FAE0B-54A7-5A91-4D74-CDA976A182CF}"/>
              </a:ext>
            </a:extLst>
          </p:cNvPr>
          <p:cNvPicPr>
            <a:picLocks noGrp="1" noChangeAspect="1"/>
          </p:cNvPicPr>
          <p:nvPr>
            <p:ph type="pic" sz="quarter" idx="13"/>
          </p:nvPr>
        </p:nvPicPr>
        <p:blipFill>
          <a:blip r:embed="rId3">
            <a:alphaModFix amt="43000"/>
            <a:extLst>
              <a:ext uri="{28A0092B-C50C-407E-A947-70E740481C1C}">
                <a14:useLocalDpi xmlns:a14="http://schemas.microsoft.com/office/drawing/2010/main" val="0"/>
              </a:ext>
            </a:extLst>
          </a:blip>
          <a:srcRect l="32472" r="32472"/>
          <a:stretch>
            <a:fillRect/>
          </a:stretch>
        </p:blipFill>
        <p:spPr>
          <a:xfrm>
            <a:off x="0" y="0"/>
            <a:ext cx="4949190" cy="6400798"/>
          </a:xfrm>
        </p:spPr>
      </p:pic>
    </p:spTree>
    <p:extLst>
      <p:ext uri="{BB962C8B-B14F-4D97-AF65-F5344CB8AC3E}">
        <p14:creationId xmlns:p14="http://schemas.microsoft.com/office/powerpoint/2010/main" val="18076767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A410026-BCDA-CAC3-F352-5B1264C33BE4}"/>
              </a:ext>
            </a:extLst>
          </p:cNvPr>
          <p:cNvSpPr>
            <a:spLocks noGrp="1"/>
          </p:cNvSpPr>
          <p:nvPr>
            <p:ph idx="1"/>
          </p:nvPr>
        </p:nvSpPr>
        <p:spPr/>
        <p:txBody>
          <a:bodyPr>
            <a:normAutofit fontScale="85000" lnSpcReduction="20000"/>
          </a:bodyPr>
          <a:lstStyle/>
          <a:p>
            <a:pPr algn="just"/>
            <a:r>
              <a:rPr lang="en-US" dirty="0" err="1"/>
              <a:t>Tuntutan</a:t>
            </a:r>
            <a:r>
              <a:rPr lang="en-US" dirty="0"/>
              <a:t> </a:t>
            </a:r>
            <a:r>
              <a:rPr lang="en-US" dirty="0" err="1"/>
              <a:t>dari</a:t>
            </a:r>
            <a:r>
              <a:rPr lang="en-US" dirty="0"/>
              <a:t> </a:t>
            </a:r>
            <a:r>
              <a:rPr lang="en-US" dirty="0" err="1"/>
              <a:t>penuntut</a:t>
            </a:r>
            <a:r>
              <a:rPr lang="en-US" dirty="0"/>
              <a:t> </a:t>
            </a:r>
            <a:r>
              <a:rPr lang="en-US" dirty="0" err="1"/>
              <a:t>umum</a:t>
            </a:r>
            <a:r>
              <a:rPr lang="en-US" dirty="0"/>
              <a:t> </a:t>
            </a:r>
            <a:r>
              <a:rPr lang="en-US" dirty="0" err="1"/>
              <a:t>didasarkan</a:t>
            </a:r>
            <a:r>
              <a:rPr lang="en-US" dirty="0"/>
              <a:t> </a:t>
            </a:r>
            <a:r>
              <a:rPr lang="en-US" dirty="0" err="1"/>
              <a:t>kepada</a:t>
            </a:r>
            <a:r>
              <a:rPr lang="en-US" dirty="0"/>
              <a:t> </a:t>
            </a:r>
            <a:r>
              <a:rPr lang="en-US" dirty="0" err="1"/>
              <a:t>hasil</a:t>
            </a:r>
            <a:r>
              <a:rPr lang="en-US" dirty="0"/>
              <a:t> </a:t>
            </a:r>
            <a:r>
              <a:rPr lang="en-US" dirty="0" err="1"/>
              <a:t>pembuktian</a:t>
            </a:r>
            <a:r>
              <a:rPr lang="en-US" dirty="0"/>
              <a:t> di </a:t>
            </a:r>
            <a:r>
              <a:rPr lang="en-US" dirty="0" err="1"/>
              <a:t>sidang</a:t>
            </a:r>
            <a:r>
              <a:rPr lang="en-US" dirty="0"/>
              <a:t> </a:t>
            </a:r>
            <a:r>
              <a:rPr lang="en-US" dirty="0" err="1"/>
              <a:t>pengadilan</a:t>
            </a:r>
            <a:r>
              <a:rPr lang="en-US" dirty="0"/>
              <a:t>. Oleh </a:t>
            </a:r>
            <a:r>
              <a:rPr lang="en-US" dirty="0" err="1"/>
              <a:t>karena</a:t>
            </a:r>
            <a:r>
              <a:rPr lang="en-US" dirty="0"/>
              <a:t> </a:t>
            </a:r>
            <a:r>
              <a:rPr lang="en-US" dirty="0" err="1"/>
              <a:t>itu</a:t>
            </a:r>
            <a:r>
              <a:rPr lang="en-US" dirty="0"/>
              <a:t> </a:t>
            </a:r>
            <a:r>
              <a:rPr lang="en-US" dirty="0" err="1"/>
              <a:t>dalam</a:t>
            </a:r>
            <a:r>
              <a:rPr lang="en-US" dirty="0"/>
              <a:t> </a:t>
            </a:r>
            <a:r>
              <a:rPr lang="en-US" dirty="0" err="1"/>
              <a:t>melakukan</a:t>
            </a:r>
            <a:r>
              <a:rPr lang="en-US" dirty="0"/>
              <a:t> </a:t>
            </a:r>
            <a:r>
              <a:rPr lang="en-US" dirty="0" err="1"/>
              <a:t>tuntutan</a:t>
            </a:r>
            <a:r>
              <a:rPr lang="en-US" dirty="0"/>
              <a:t> </a:t>
            </a:r>
            <a:r>
              <a:rPr lang="en-US" dirty="0" err="1"/>
              <a:t>harus</a:t>
            </a:r>
            <a:r>
              <a:rPr lang="en-US" dirty="0"/>
              <a:t> </a:t>
            </a:r>
            <a:r>
              <a:rPr lang="en-US" dirty="0" err="1"/>
              <a:t>benar-benar</a:t>
            </a:r>
            <a:r>
              <a:rPr lang="en-US" dirty="0"/>
              <a:t> </a:t>
            </a:r>
            <a:r>
              <a:rPr lang="en-US" dirty="0" err="1"/>
              <a:t>sesuai</a:t>
            </a:r>
            <a:r>
              <a:rPr lang="en-US" dirty="0"/>
              <a:t> </a:t>
            </a:r>
            <a:r>
              <a:rPr lang="en-US" dirty="0" err="1"/>
              <a:t>dengan</a:t>
            </a:r>
            <a:r>
              <a:rPr lang="en-US" dirty="0"/>
              <a:t> </a:t>
            </a:r>
            <a:r>
              <a:rPr lang="en-US" dirty="0" err="1"/>
              <a:t>fakta-fakta</a:t>
            </a:r>
            <a:r>
              <a:rPr lang="en-US" dirty="0"/>
              <a:t> yang </a:t>
            </a:r>
            <a:r>
              <a:rPr lang="en-US" dirty="0" err="1"/>
              <a:t>diperoleh</a:t>
            </a:r>
            <a:r>
              <a:rPr lang="en-US" dirty="0"/>
              <a:t> </a:t>
            </a:r>
            <a:r>
              <a:rPr lang="en-US" dirty="0" err="1"/>
              <a:t>dari</a:t>
            </a:r>
            <a:r>
              <a:rPr lang="en-US" dirty="0"/>
              <a:t> </a:t>
            </a:r>
            <a:r>
              <a:rPr lang="en-US" dirty="0" err="1"/>
              <a:t>aIat-aIat</a:t>
            </a:r>
            <a:r>
              <a:rPr lang="en-US" dirty="0"/>
              <a:t> </a:t>
            </a:r>
            <a:r>
              <a:rPr lang="en-US" dirty="0" err="1"/>
              <a:t>bukti</a:t>
            </a:r>
            <a:r>
              <a:rPr lang="en-US" dirty="0"/>
              <a:t>. </a:t>
            </a:r>
            <a:r>
              <a:rPr lang="en-US" dirty="0" err="1"/>
              <a:t>Penuntut</a:t>
            </a:r>
            <a:r>
              <a:rPr lang="en-US" dirty="0"/>
              <a:t> </a:t>
            </a:r>
            <a:r>
              <a:rPr lang="en-US" dirty="0" err="1"/>
              <a:t>umum</a:t>
            </a:r>
            <a:r>
              <a:rPr lang="en-US" dirty="0"/>
              <a:t> </a:t>
            </a:r>
            <a:r>
              <a:rPr lang="en-US" dirty="0" err="1"/>
              <a:t>secara</a:t>
            </a:r>
            <a:r>
              <a:rPr lang="en-US" dirty="0"/>
              <a:t> </a:t>
            </a:r>
            <a:r>
              <a:rPr lang="en-US" dirty="0" err="1"/>
              <a:t>etika</a:t>
            </a:r>
            <a:r>
              <a:rPr lang="en-US" dirty="0"/>
              <a:t> dan </a:t>
            </a:r>
            <a:r>
              <a:rPr lang="en-US" dirty="0" err="1"/>
              <a:t>hukum</a:t>
            </a:r>
            <a:r>
              <a:rPr lang="en-US" dirty="0"/>
              <a:t> </a:t>
            </a:r>
            <a:r>
              <a:rPr lang="en-US" dirty="0" err="1"/>
              <a:t>tidak</a:t>
            </a:r>
            <a:r>
              <a:rPr lang="en-US" dirty="0"/>
              <a:t> </a:t>
            </a:r>
            <a:r>
              <a:rPr lang="en-US" dirty="0" err="1"/>
              <a:t>boleh</a:t>
            </a:r>
            <a:r>
              <a:rPr lang="en-US" dirty="0"/>
              <a:t> </a:t>
            </a:r>
            <a:r>
              <a:rPr lang="en-US" dirty="0" err="1"/>
              <a:t>hanya</a:t>
            </a:r>
            <a:r>
              <a:rPr lang="en-US" dirty="0"/>
              <a:t> </a:t>
            </a:r>
            <a:r>
              <a:rPr lang="en-US" dirty="0" err="1"/>
              <a:t>mempertahankan</a:t>
            </a:r>
            <a:r>
              <a:rPr lang="en-US" dirty="0"/>
              <a:t> </a:t>
            </a:r>
            <a:r>
              <a:rPr lang="en-US" dirty="0" err="1"/>
              <a:t>dakwaan</a:t>
            </a:r>
            <a:r>
              <a:rPr lang="en-US" dirty="0"/>
              <a:t> </a:t>
            </a:r>
            <a:r>
              <a:rPr lang="en-US" dirty="0" err="1"/>
              <a:t>padahal</a:t>
            </a:r>
            <a:r>
              <a:rPr lang="en-US" dirty="0"/>
              <a:t> </a:t>
            </a:r>
            <a:r>
              <a:rPr lang="en-US" dirty="0" err="1"/>
              <a:t>menurut</a:t>
            </a:r>
            <a:r>
              <a:rPr lang="en-US" dirty="0"/>
              <a:t> </a:t>
            </a:r>
            <a:r>
              <a:rPr lang="en-US" dirty="0" err="1"/>
              <a:t>fakta</a:t>
            </a:r>
            <a:r>
              <a:rPr lang="en-US" dirty="0"/>
              <a:t> </a:t>
            </a:r>
            <a:r>
              <a:rPr lang="en-US" dirty="0" err="1"/>
              <a:t>fakta</a:t>
            </a:r>
            <a:r>
              <a:rPr lang="en-US" dirty="0"/>
              <a:t> yang </a:t>
            </a:r>
            <a:r>
              <a:rPr lang="en-US" dirty="0" err="1"/>
              <a:t>ada</a:t>
            </a:r>
            <a:r>
              <a:rPr lang="en-US" dirty="0"/>
              <a:t> </a:t>
            </a:r>
            <a:r>
              <a:rPr lang="en-US" dirty="0" err="1"/>
              <a:t>berdasarkan</a:t>
            </a:r>
            <a:r>
              <a:rPr lang="en-US" dirty="0"/>
              <a:t> </a:t>
            </a:r>
            <a:r>
              <a:rPr lang="en-US" dirty="0" err="1"/>
              <a:t>alat-alat</a:t>
            </a:r>
            <a:r>
              <a:rPr lang="en-US" dirty="0"/>
              <a:t> </a:t>
            </a:r>
            <a:r>
              <a:rPr lang="en-US" dirty="0" err="1"/>
              <a:t>bukti</a:t>
            </a:r>
            <a:r>
              <a:rPr lang="en-US" dirty="0"/>
              <a:t>, </a:t>
            </a:r>
            <a:r>
              <a:rPr lang="en-US" dirty="0" err="1"/>
              <a:t>terdakwa</a:t>
            </a:r>
            <a:r>
              <a:rPr lang="en-US" dirty="0"/>
              <a:t> </a:t>
            </a:r>
            <a:r>
              <a:rPr lang="en-US" dirty="0" err="1"/>
              <a:t>harus</a:t>
            </a:r>
            <a:r>
              <a:rPr lang="en-US" dirty="0"/>
              <a:t> </a:t>
            </a:r>
            <a:r>
              <a:rPr lang="en-US" dirty="0" err="1"/>
              <a:t>dilepaskan</a:t>
            </a:r>
            <a:r>
              <a:rPr lang="en-US" dirty="0"/>
              <a:t> </a:t>
            </a:r>
            <a:r>
              <a:rPr lang="en-US" dirty="0" err="1"/>
              <a:t>dari</a:t>
            </a:r>
            <a:r>
              <a:rPr lang="en-US" dirty="0"/>
              <a:t> </a:t>
            </a:r>
            <a:r>
              <a:rPr lang="en-US" dirty="0" err="1"/>
              <a:t>tuntutan</a:t>
            </a:r>
            <a:r>
              <a:rPr lang="en-US" dirty="0"/>
              <a:t> </a:t>
            </a:r>
            <a:r>
              <a:rPr lang="en-US" dirty="0" err="1"/>
              <a:t>hukum</a:t>
            </a:r>
            <a:r>
              <a:rPr lang="en-US" dirty="0"/>
              <a:t> </a:t>
            </a:r>
            <a:r>
              <a:rPr lang="en-US" dirty="0" err="1"/>
              <a:t>atau</a:t>
            </a:r>
            <a:r>
              <a:rPr lang="en-US" dirty="0"/>
              <a:t> </a:t>
            </a:r>
            <a:r>
              <a:rPr lang="en-US" dirty="0" err="1"/>
              <a:t>dibebaskan</a:t>
            </a:r>
            <a:r>
              <a:rPr lang="en-US" dirty="0"/>
              <a:t>. </a:t>
            </a:r>
          </a:p>
          <a:p>
            <a:pPr algn="just"/>
            <a:r>
              <a:rPr lang="en-US" dirty="0"/>
              <a:t>Ada </a:t>
            </a:r>
            <a:r>
              <a:rPr lang="en-US" dirty="0" err="1"/>
              <a:t>kewajiban</a:t>
            </a:r>
            <a:r>
              <a:rPr lang="en-US" dirty="0"/>
              <a:t> </a:t>
            </a:r>
            <a:r>
              <a:rPr lang="en-US" dirty="0" err="1"/>
              <a:t>bagi</a:t>
            </a:r>
            <a:r>
              <a:rPr lang="en-US" dirty="0"/>
              <a:t> </a:t>
            </a:r>
            <a:r>
              <a:rPr lang="en-US" dirty="0" err="1"/>
              <a:t>penuntut</a:t>
            </a:r>
            <a:r>
              <a:rPr lang="en-US" dirty="0"/>
              <a:t> </a:t>
            </a:r>
            <a:r>
              <a:rPr lang="en-US" dirty="0" err="1"/>
              <a:t>umum</a:t>
            </a:r>
            <a:r>
              <a:rPr lang="en-US" dirty="0"/>
              <a:t> </a:t>
            </a:r>
            <a:r>
              <a:rPr lang="en-US" dirty="0" err="1"/>
              <a:t>bahwa</a:t>
            </a:r>
            <a:r>
              <a:rPr lang="en-US" dirty="0"/>
              <a:t> </a:t>
            </a:r>
            <a:r>
              <a:rPr lang="en-US" dirty="0" err="1"/>
              <a:t>unluk</a:t>
            </a:r>
            <a:r>
              <a:rPr lang="en-US" dirty="0"/>
              <a:t> </a:t>
            </a:r>
            <a:r>
              <a:rPr lang="en-US" dirty="0" err="1"/>
              <a:t>membuktikan</a:t>
            </a:r>
            <a:r>
              <a:rPr lang="en-US" dirty="0"/>
              <a:t> </a:t>
            </a:r>
            <a:r>
              <a:rPr lang="en-US" dirty="0" err="1"/>
              <a:t>setiap</a:t>
            </a:r>
            <a:r>
              <a:rPr lang="en-US" dirty="0"/>
              <a:t> </a:t>
            </a:r>
            <a:r>
              <a:rPr lang="en-US" dirty="0" err="1"/>
              <a:t>unsur</a:t>
            </a:r>
            <a:r>
              <a:rPr lang="en-US" dirty="0"/>
              <a:t> </a:t>
            </a:r>
            <a:r>
              <a:rPr lang="en-US" dirty="0" err="1"/>
              <a:t>dari</a:t>
            </a:r>
            <a:r>
              <a:rPr lang="en-US" dirty="0"/>
              <a:t> </a:t>
            </a:r>
            <a:r>
              <a:rPr lang="en-US" dirty="0" err="1"/>
              <a:t>ketentuan</a:t>
            </a:r>
            <a:r>
              <a:rPr lang="en-US" dirty="0"/>
              <a:t> </a:t>
            </a:r>
            <a:r>
              <a:rPr lang="en-US" dirty="0" err="1"/>
              <a:t>pidana</a:t>
            </a:r>
            <a:r>
              <a:rPr lang="en-US" dirty="0"/>
              <a:t> yang </a:t>
            </a:r>
            <a:r>
              <a:rPr lang="en-US" dirty="0" err="1"/>
              <a:t>didakwakan</a:t>
            </a:r>
            <a:r>
              <a:rPr lang="en-US" dirty="0"/>
              <a:t>. Dalam </a:t>
            </a:r>
            <a:r>
              <a:rPr lang="en-US" dirty="0" err="1"/>
              <a:t>hal</a:t>
            </a:r>
            <a:r>
              <a:rPr lang="en-US" dirty="0"/>
              <a:t> </a:t>
            </a:r>
            <a:r>
              <a:rPr lang="en-US" dirty="0" err="1"/>
              <a:t>ini</a:t>
            </a:r>
            <a:r>
              <a:rPr lang="en-US" dirty="0"/>
              <a:t> </a:t>
            </a:r>
            <a:r>
              <a:rPr lang="en-US" dirty="0" err="1"/>
              <a:t>penuntut</a:t>
            </a:r>
            <a:r>
              <a:rPr lang="en-US" dirty="0"/>
              <a:t> </a:t>
            </a:r>
            <a:r>
              <a:rPr lang="en-US" dirty="0" err="1"/>
              <a:t>umum</a:t>
            </a:r>
            <a:r>
              <a:rPr lang="en-US" dirty="0"/>
              <a:t> </a:t>
            </a:r>
            <a:r>
              <a:rPr lang="en-US" dirty="0" err="1"/>
              <a:t>wajib</a:t>
            </a:r>
            <a:r>
              <a:rPr lang="en-US" dirty="0"/>
              <a:t> </a:t>
            </a:r>
            <a:r>
              <a:rPr lang="en-US" dirty="0" err="1"/>
              <a:t>menganalisis</a:t>
            </a:r>
            <a:r>
              <a:rPr lang="en-US" dirty="0"/>
              <a:t> </a:t>
            </a:r>
            <a:r>
              <a:rPr lang="en-US" dirty="0" err="1"/>
              <a:t>fakta</a:t>
            </a:r>
            <a:r>
              <a:rPr lang="en-US" dirty="0"/>
              <a:t> yang </a:t>
            </a:r>
            <a:r>
              <a:rPr lang="en-US" dirty="0" err="1"/>
              <a:t>ada</a:t>
            </a:r>
            <a:r>
              <a:rPr lang="en-US" dirty="0"/>
              <a:t> </a:t>
            </a:r>
            <a:r>
              <a:rPr lang="en-US" dirty="0" err="1"/>
              <a:t>dengan</a:t>
            </a:r>
            <a:r>
              <a:rPr lang="en-US" dirty="0"/>
              <a:t> </a:t>
            </a:r>
            <a:r>
              <a:rPr lang="en-US" dirty="0" err="1"/>
              <a:t>unsur-unsur</a:t>
            </a:r>
            <a:r>
              <a:rPr lang="en-US" dirty="0"/>
              <a:t> </a:t>
            </a:r>
            <a:r>
              <a:rPr lang="en-US" dirty="0" err="1"/>
              <a:t>pasal</a:t>
            </a:r>
            <a:r>
              <a:rPr lang="en-US" dirty="0"/>
              <a:t> </a:t>
            </a:r>
            <a:r>
              <a:rPr lang="en-US" dirty="0" err="1"/>
              <a:t>tersebut</a:t>
            </a:r>
            <a:r>
              <a:rPr lang="en-US" dirty="0"/>
              <a:t>. Harus </a:t>
            </a:r>
            <a:r>
              <a:rPr lang="en-US" dirty="0" err="1"/>
              <a:t>dihindari</a:t>
            </a:r>
            <a:r>
              <a:rPr lang="en-US" dirty="0"/>
              <a:t> </a:t>
            </a:r>
            <a:r>
              <a:rPr lang="en-US" dirty="0" err="1"/>
              <a:t>setelah</a:t>
            </a:r>
            <a:r>
              <a:rPr lang="en-US" dirty="0"/>
              <a:t> </a:t>
            </a:r>
            <a:r>
              <a:rPr lang="en-US" dirty="0" err="1"/>
              <a:t>menyebutkan</a:t>
            </a:r>
            <a:r>
              <a:rPr lang="en-US" dirty="0"/>
              <a:t> </a:t>
            </a:r>
            <a:r>
              <a:rPr lang="en-US" dirty="0" err="1"/>
              <a:t>unsur-unsur</a:t>
            </a:r>
            <a:r>
              <a:rPr lang="en-US" dirty="0"/>
              <a:t> </a:t>
            </a:r>
            <a:r>
              <a:rPr lang="en-US" dirty="0" err="1"/>
              <a:t>tindak</a:t>
            </a:r>
            <a:r>
              <a:rPr lang="en-US" dirty="0"/>
              <a:t> </a:t>
            </a:r>
            <a:r>
              <a:rPr lang="en-US" dirty="0" err="1"/>
              <a:t>pidana</a:t>
            </a:r>
            <a:r>
              <a:rPr lang="en-US" dirty="0"/>
              <a:t>. </a:t>
            </a:r>
            <a:r>
              <a:rPr lang="en-US" dirty="0" err="1"/>
              <a:t>hanya</a:t>
            </a:r>
            <a:r>
              <a:rPr lang="en-US" dirty="0"/>
              <a:t> </a:t>
            </a:r>
            <a:r>
              <a:rPr lang="en-US" dirty="0" err="1"/>
              <a:t>menyatakan</a:t>
            </a:r>
            <a:r>
              <a:rPr lang="en-US" dirty="0"/>
              <a:t> </a:t>
            </a:r>
            <a:r>
              <a:rPr lang="en-US" dirty="0" err="1"/>
              <a:t>bahwa</a:t>
            </a:r>
            <a:r>
              <a:rPr lang="en-US" dirty="0"/>
              <a:t> </a:t>
            </a:r>
            <a:r>
              <a:rPr lang="en-US" dirty="0" err="1"/>
              <a:t>unsur-unsur</a:t>
            </a:r>
            <a:r>
              <a:rPr lang="en-US" dirty="0"/>
              <a:t> </a:t>
            </a:r>
            <a:r>
              <a:rPr lang="en-US" dirty="0" err="1"/>
              <a:t>tersebut</a:t>
            </a:r>
            <a:r>
              <a:rPr lang="en-US" dirty="0"/>
              <a:t> </a:t>
            </a:r>
            <a:r>
              <a:rPr lang="en-US" dirty="0" err="1"/>
              <a:t>telah</a:t>
            </a:r>
            <a:r>
              <a:rPr lang="en-US" dirty="0"/>
              <a:t> </a:t>
            </a:r>
            <a:r>
              <a:rPr lang="en-US" dirty="0" err="1"/>
              <a:t>dipenuhi</a:t>
            </a:r>
            <a:r>
              <a:rPr lang="en-US" dirty="0"/>
              <a:t> </a:t>
            </a:r>
            <a:r>
              <a:rPr lang="en-US" dirty="0" err="1"/>
              <a:t>dengan</a:t>
            </a:r>
            <a:r>
              <a:rPr lang="en-US" dirty="0"/>
              <a:t> </a:t>
            </a:r>
            <a:r>
              <a:rPr lang="en-US" dirty="0" err="1"/>
              <a:t>alat-alat</a:t>
            </a:r>
            <a:r>
              <a:rPr lang="en-US" dirty="0"/>
              <a:t> </a:t>
            </a:r>
            <a:r>
              <a:rPr lang="en-US" dirty="0" err="1"/>
              <a:t>bukti</a:t>
            </a:r>
            <a:r>
              <a:rPr lang="en-US" dirty="0"/>
              <a:t> yang </a:t>
            </a:r>
            <a:r>
              <a:rPr lang="en-US" dirty="0" err="1"/>
              <a:t>diperiksa</a:t>
            </a:r>
            <a:r>
              <a:rPr lang="en-US" dirty="0"/>
              <a:t> </a:t>
            </a:r>
            <a:r>
              <a:rPr lang="en-US" dirty="0" err="1"/>
              <a:t>dipersidangan</a:t>
            </a:r>
            <a:r>
              <a:rPr lang="en-US" dirty="0"/>
              <a:t> yang </a:t>
            </a:r>
            <a:r>
              <a:rPr lang="en-US" dirty="0" err="1"/>
              <a:t>telah</a:t>
            </a:r>
            <a:r>
              <a:rPr lang="en-US" dirty="0"/>
              <a:t> </a:t>
            </a:r>
            <a:r>
              <a:rPr lang="en-US" dirty="0" err="1"/>
              <a:t>dikutip</a:t>
            </a:r>
            <a:r>
              <a:rPr lang="en-US" dirty="0"/>
              <a:t> pada </a:t>
            </a:r>
            <a:r>
              <a:rPr lang="en-US" dirty="0" err="1"/>
              <a:t>bagian</a:t>
            </a:r>
            <a:r>
              <a:rPr lang="en-US" dirty="0"/>
              <a:t> Iebih </a:t>
            </a:r>
            <a:r>
              <a:rPr lang="en-US" dirty="0" err="1"/>
              <a:t>awal</a:t>
            </a:r>
            <a:r>
              <a:rPr lang="en-US" dirty="0"/>
              <a:t>. </a:t>
            </a:r>
          </a:p>
          <a:p>
            <a:pPr algn="just"/>
            <a:r>
              <a:rPr lang="en-US" dirty="0"/>
              <a:t>Jadi </a:t>
            </a:r>
            <a:r>
              <a:rPr lang="en-US" dirty="0" err="1"/>
              <a:t>unsur</a:t>
            </a:r>
            <a:r>
              <a:rPr lang="en-US" dirty="0"/>
              <a:t> </a:t>
            </a:r>
            <a:r>
              <a:rPr lang="en-US" dirty="0" err="1"/>
              <a:t>tindak</a:t>
            </a:r>
            <a:r>
              <a:rPr lang="en-US" dirty="0"/>
              <a:t> </a:t>
            </a:r>
            <a:r>
              <a:rPr lang="en-US" dirty="0" err="1"/>
              <a:t>pidana</a:t>
            </a:r>
            <a:r>
              <a:rPr lang="en-US" dirty="0"/>
              <a:t> </a:t>
            </a:r>
            <a:r>
              <a:rPr lang="en-US" dirty="0" err="1"/>
              <a:t>harus</a:t>
            </a:r>
            <a:r>
              <a:rPr lang="en-US" dirty="0"/>
              <a:t> </a:t>
            </a:r>
            <a:r>
              <a:rPr lang="en-US" dirty="0" err="1"/>
              <a:t>dibuktikan</a:t>
            </a:r>
            <a:r>
              <a:rPr lang="en-US" dirty="0"/>
              <a:t> </a:t>
            </a:r>
            <a:r>
              <a:rPr lang="en-US" dirty="0" err="1"/>
              <a:t>satu</a:t>
            </a:r>
            <a:r>
              <a:rPr lang="en-US" dirty="0"/>
              <a:t> </a:t>
            </a:r>
            <a:r>
              <a:rPr lang="en-US" dirty="0" err="1"/>
              <a:t>persatu</a:t>
            </a:r>
            <a:r>
              <a:rPr lang="en-US" dirty="0"/>
              <a:t> yang </a:t>
            </a:r>
            <a:r>
              <a:rPr lang="en-US" dirty="0" err="1"/>
              <a:t>dikaitkan</a:t>
            </a:r>
            <a:r>
              <a:rPr lang="en-US" dirty="0"/>
              <a:t> </a:t>
            </a:r>
            <a:r>
              <a:rPr lang="en-US" dirty="0" err="1"/>
              <a:t>dengan</a:t>
            </a:r>
            <a:r>
              <a:rPr lang="en-US" dirty="0"/>
              <a:t> </a:t>
            </a:r>
            <a:r>
              <a:rPr lang="en-US" dirty="0" err="1"/>
              <a:t>fakta</a:t>
            </a:r>
            <a:r>
              <a:rPr lang="en-US" dirty="0"/>
              <a:t> yang </a:t>
            </a:r>
            <a:r>
              <a:rPr lang="en-US" dirty="0" err="1"/>
              <a:t>dimunculkan</a:t>
            </a:r>
            <a:r>
              <a:rPr lang="en-US" dirty="0"/>
              <a:t> oleh </a:t>
            </a:r>
            <a:r>
              <a:rPr lang="en-US" dirty="0" err="1"/>
              <a:t>alat</a:t>
            </a:r>
            <a:r>
              <a:rPr lang="en-US" dirty="0"/>
              <a:t> </a:t>
            </a:r>
            <a:r>
              <a:rPr lang="en-US" dirty="0" err="1"/>
              <a:t>bukti</a:t>
            </a:r>
            <a:r>
              <a:rPr lang="en-US" dirty="0"/>
              <a:t>. </a:t>
            </a:r>
            <a:r>
              <a:rPr lang="en-US" dirty="0" err="1"/>
              <a:t>Kewajiban</a:t>
            </a:r>
            <a:r>
              <a:rPr lang="en-US" dirty="0"/>
              <a:t> </a:t>
            </a:r>
            <a:r>
              <a:rPr lang="en-US" dirty="0" err="1"/>
              <a:t>pembuktian</a:t>
            </a:r>
            <a:r>
              <a:rPr lang="en-US" dirty="0"/>
              <a:t> </a:t>
            </a:r>
            <a:r>
              <a:rPr lang="en-US" dirty="0" err="1"/>
              <a:t>terletak</a:t>
            </a:r>
            <a:r>
              <a:rPr lang="en-US" dirty="0"/>
              <a:t> pada </a:t>
            </a:r>
            <a:r>
              <a:rPr lang="en-US" dirty="0" err="1"/>
              <a:t>penuntut</a:t>
            </a:r>
            <a:r>
              <a:rPr lang="en-US" dirty="0"/>
              <a:t> </a:t>
            </a:r>
            <a:r>
              <a:rPr lang="en-US" dirty="0" err="1"/>
              <a:t>umum</a:t>
            </a:r>
            <a:r>
              <a:rPr lang="en-US" dirty="0"/>
              <a:t>.</a:t>
            </a:r>
          </a:p>
        </p:txBody>
      </p:sp>
    </p:spTree>
    <p:extLst>
      <p:ext uri="{BB962C8B-B14F-4D97-AF65-F5344CB8AC3E}">
        <p14:creationId xmlns:p14="http://schemas.microsoft.com/office/powerpoint/2010/main" val="28756371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416A0E3C-60E6-4F39-BC55-5F7C224E1F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8" name="Straight Connector 17">
            <a:extLst>
              <a:ext uri="{FF2B5EF4-FFF2-40B4-BE49-F238E27FC236}">
                <a16:creationId xmlns:a16="http://schemas.microsoft.com/office/drawing/2014/main" id="{C5025DAC-8B93-4160-B017-3A274A5828C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useBgFill="1">
        <p:nvSpPr>
          <p:cNvPr id="20" name="Rectangle 19">
            <a:extLst>
              <a:ext uri="{FF2B5EF4-FFF2-40B4-BE49-F238E27FC236}">
                <a16:creationId xmlns:a16="http://schemas.microsoft.com/office/drawing/2014/main" id="{67B74F2B-9534-4540-96B0-5C8E958B9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itle 6">
            <a:extLst>
              <a:ext uri="{FF2B5EF4-FFF2-40B4-BE49-F238E27FC236}">
                <a16:creationId xmlns:a16="http://schemas.microsoft.com/office/drawing/2014/main" id="{36DB04AA-2B2C-4162-AD6D-1FF802682C3D}"/>
              </a:ext>
            </a:extLst>
          </p:cNvPr>
          <p:cNvSpPr>
            <a:spLocks noGrp="1"/>
          </p:cNvSpPr>
          <p:nvPr>
            <p:ph type="title"/>
          </p:nvPr>
        </p:nvSpPr>
        <p:spPr>
          <a:xfrm>
            <a:off x="5172074" y="286603"/>
            <a:ext cx="5983605" cy="1450757"/>
          </a:xfrm>
        </p:spPr>
        <p:txBody>
          <a:bodyPr vert="horz" lIns="91440" tIns="45720" rIns="91440" bIns="45720" rtlCol="0" anchor="b">
            <a:normAutofit/>
          </a:bodyPr>
          <a:lstStyle/>
          <a:p>
            <a:r>
              <a:rPr lang="en-US" sz="4800" dirty="0">
                <a:solidFill>
                  <a:schemeClr val="tx1">
                    <a:lumMod val="75000"/>
                    <a:lumOff val="25000"/>
                  </a:schemeClr>
                </a:solidFill>
              </a:rPr>
              <a:t>Batasan </a:t>
            </a:r>
            <a:r>
              <a:rPr lang="en-US" sz="4800" dirty="0" err="1">
                <a:solidFill>
                  <a:schemeClr val="tx1">
                    <a:lumMod val="75000"/>
                    <a:lumOff val="25000"/>
                  </a:schemeClr>
                </a:solidFill>
              </a:rPr>
              <a:t>Umur</a:t>
            </a:r>
            <a:r>
              <a:rPr lang="en-US" sz="4800" dirty="0">
                <a:solidFill>
                  <a:schemeClr val="tx1">
                    <a:lumMod val="75000"/>
                    <a:lumOff val="25000"/>
                  </a:schemeClr>
                </a:solidFill>
              </a:rPr>
              <a:t> Yang </a:t>
            </a:r>
            <a:r>
              <a:rPr lang="en-US" sz="4800" dirty="0" err="1">
                <a:solidFill>
                  <a:schemeClr val="tx1">
                    <a:lumMod val="75000"/>
                    <a:lumOff val="25000"/>
                  </a:schemeClr>
                </a:solidFill>
              </a:rPr>
              <a:t>tidak</a:t>
            </a:r>
            <a:r>
              <a:rPr lang="en-US" sz="4800" dirty="0">
                <a:solidFill>
                  <a:schemeClr val="tx1">
                    <a:lumMod val="75000"/>
                    <a:lumOff val="25000"/>
                  </a:schemeClr>
                </a:solidFill>
              </a:rPr>
              <a:t> </a:t>
            </a:r>
            <a:r>
              <a:rPr lang="en-US" sz="4800" dirty="0" err="1">
                <a:solidFill>
                  <a:schemeClr val="tx1">
                    <a:lumMod val="75000"/>
                    <a:lumOff val="25000"/>
                  </a:schemeClr>
                </a:solidFill>
              </a:rPr>
              <a:t>bisa</a:t>
            </a:r>
            <a:r>
              <a:rPr lang="en-US" sz="4800" dirty="0">
                <a:solidFill>
                  <a:schemeClr val="tx1">
                    <a:lumMod val="75000"/>
                    <a:lumOff val="25000"/>
                  </a:schemeClr>
                </a:solidFill>
              </a:rPr>
              <a:t> </a:t>
            </a:r>
            <a:r>
              <a:rPr lang="en-US" sz="4800" dirty="0" err="1">
                <a:solidFill>
                  <a:schemeClr val="tx1">
                    <a:lumMod val="75000"/>
                    <a:lumOff val="25000"/>
                  </a:schemeClr>
                </a:solidFill>
              </a:rPr>
              <a:t>dituntut</a:t>
            </a:r>
            <a:endParaRPr lang="en-US" sz="4800" dirty="0">
              <a:solidFill>
                <a:schemeClr val="tx1">
                  <a:lumMod val="75000"/>
                  <a:lumOff val="25000"/>
                </a:schemeClr>
              </a:solidFill>
            </a:endParaRPr>
          </a:p>
        </p:txBody>
      </p:sp>
      <p:pic>
        <p:nvPicPr>
          <p:cNvPr id="11" name="Picture Placeholder 10" descr="A picture containing sky, water, outdoor, person. It also reflects philosophy, peace&#10;&#10;">
            <a:extLst>
              <a:ext uri="{FF2B5EF4-FFF2-40B4-BE49-F238E27FC236}">
                <a16:creationId xmlns:a16="http://schemas.microsoft.com/office/drawing/2014/main" id="{94B2FFE9-6D1F-4DC1-8532-95405973ABE7}"/>
              </a:ext>
            </a:extLst>
          </p:cNvPr>
          <p:cNvPicPr>
            <a:picLocks noGrp="1" noChangeAspect="1"/>
          </p:cNvPicPr>
          <p:nvPr>
            <p:ph type="pic" sz="quarter" idx="13"/>
          </p:nvPr>
        </p:nvPicPr>
        <p:blipFill rotWithShape="1">
          <a:blip r:embed="rId3" cstate="print">
            <a:extLst>
              <a:ext uri="{28A0092B-C50C-407E-A947-70E740481C1C}">
                <a14:useLocalDpi xmlns:a14="http://schemas.microsoft.com/office/drawing/2010/main" val="0"/>
              </a:ext>
            </a:extLst>
          </a:blip>
          <a:srcRect/>
          <a:stretch/>
        </p:blipFill>
        <p:spPr>
          <a:xfrm>
            <a:off x="20" y="10"/>
            <a:ext cx="4580077" cy="6857990"/>
          </a:xfrm>
          <a:prstGeom prst="rect">
            <a:avLst/>
          </a:prstGeom>
        </p:spPr>
      </p:pic>
      <p:cxnSp>
        <p:nvCxnSpPr>
          <p:cNvPr id="22" name="Straight Connector 21">
            <a:extLst>
              <a:ext uri="{FF2B5EF4-FFF2-40B4-BE49-F238E27FC236}">
                <a16:creationId xmlns:a16="http://schemas.microsoft.com/office/drawing/2014/main" id="{33BECB2B-2CFA-412C-880F-C4B60974936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42903" y="1917852"/>
            <a:ext cx="594360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8" name="Content Placeholder 7">
            <a:extLst>
              <a:ext uri="{FF2B5EF4-FFF2-40B4-BE49-F238E27FC236}">
                <a16:creationId xmlns:a16="http://schemas.microsoft.com/office/drawing/2014/main" id="{6CCBAAA8-DE36-46A7-8728-72C3486FDBF0}"/>
              </a:ext>
            </a:extLst>
          </p:cNvPr>
          <p:cNvSpPr>
            <a:spLocks noGrp="1"/>
          </p:cNvSpPr>
          <p:nvPr>
            <p:ph idx="1"/>
          </p:nvPr>
        </p:nvSpPr>
        <p:spPr>
          <a:xfrm>
            <a:off x="5172074" y="2108201"/>
            <a:ext cx="6898006" cy="3760891"/>
          </a:xfrm>
        </p:spPr>
        <p:txBody>
          <a:bodyPr vert="horz" lIns="0" tIns="45720" rIns="0" bIns="45720" rtlCol="0">
            <a:normAutofit fontScale="92500" lnSpcReduction="20000"/>
          </a:bodyPr>
          <a:lstStyle/>
          <a:p>
            <a:pPr marL="87313" indent="0" algn="just">
              <a:buFont typeface="Calibri" panose="020F0502020204030204" pitchFamily="34" charset="0"/>
              <a:buNone/>
            </a:pPr>
            <a:r>
              <a:rPr lang="en-US" dirty="0" err="1"/>
              <a:t>Putusan</a:t>
            </a:r>
            <a:r>
              <a:rPr lang="en-US" dirty="0"/>
              <a:t> </a:t>
            </a:r>
            <a:r>
              <a:rPr lang="en-US" dirty="0" err="1"/>
              <a:t>Mahkamah</a:t>
            </a:r>
            <a:r>
              <a:rPr lang="en-US" dirty="0"/>
              <a:t> </a:t>
            </a:r>
            <a:r>
              <a:rPr lang="en-US" dirty="0" err="1"/>
              <a:t>Konstitusi</a:t>
            </a:r>
            <a:r>
              <a:rPr lang="en-US" dirty="0"/>
              <a:t> (MK) pada 24 </a:t>
            </a:r>
            <a:r>
              <a:rPr lang="en-US" dirty="0" err="1"/>
              <a:t>febuari</a:t>
            </a:r>
            <a:r>
              <a:rPr lang="en-US" dirty="0"/>
              <a:t> 2011, </a:t>
            </a:r>
            <a:r>
              <a:rPr lang="en-US" dirty="0" err="1"/>
              <a:t>batasan</a:t>
            </a:r>
            <a:r>
              <a:rPr lang="en-US" dirty="0"/>
              <a:t> minimal </a:t>
            </a:r>
            <a:r>
              <a:rPr lang="en-US" dirty="0" err="1"/>
              <a:t>usia</a:t>
            </a:r>
            <a:r>
              <a:rPr lang="en-US" dirty="0"/>
              <a:t> </a:t>
            </a:r>
            <a:r>
              <a:rPr lang="en-US" dirty="0" err="1"/>
              <a:t>anak</a:t>
            </a:r>
            <a:r>
              <a:rPr lang="en-US" dirty="0"/>
              <a:t> yang </a:t>
            </a:r>
            <a:r>
              <a:rPr lang="en-US" dirty="0" err="1"/>
              <a:t>dapat</a:t>
            </a:r>
            <a:r>
              <a:rPr lang="en-US" dirty="0"/>
              <a:t> </a:t>
            </a:r>
            <a:r>
              <a:rPr lang="en-US" dirty="0" err="1"/>
              <a:t>dimintai</a:t>
            </a:r>
            <a:r>
              <a:rPr lang="en-US" dirty="0"/>
              <a:t> </a:t>
            </a:r>
            <a:r>
              <a:rPr lang="en-US" dirty="0" err="1"/>
              <a:t>pertanggung</a:t>
            </a:r>
            <a:r>
              <a:rPr lang="en-US" dirty="0"/>
              <a:t> </a:t>
            </a:r>
            <a:r>
              <a:rPr lang="en-US" dirty="0" err="1"/>
              <a:t>jawaban</a:t>
            </a:r>
            <a:r>
              <a:rPr lang="en-US" dirty="0"/>
              <a:t> </a:t>
            </a:r>
            <a:r>
              <a:rPr lang="en-US" dirty="0" err="1"/>
              <a:t>hukum</a:t>
            </a:r>
            <a:r>
              <a:rPr lang="en-US" dirty="0"/>
              <a:t> </a:t>
            </a:r>
            <a:r>
              <a:rPr lang="en-US" dirty="0" err="1"/>
              <a:t>atau</a:t>
            </a:r>
            <a:r>
              <a:rPr lang="en-US" dirty="0"/>
              <a:t> </a:t>
            </a:r>
            <a:r>
              <a:rPr lang="en-US" dirty="0" err="1"/>
              <a:t>bisa</a:t>
            </a:r>
            <a:r>
              <a:rPr lang="en-US" dirty="0"/>
              <a:t> </a:t>
            </a:r>
            <a:r>
              <a:rPr lang="en-US" dirty="0" err="1"/>
              <a:t>dituntut</a:t>
            </a:r>
            <a:r>
              <a:rPr lang="en-US" dirty="0"/>
              <a:t> </a:t>
            </a:r>
            <a:r>
              <a:rPr lang="en-US" dirty="0" err="1"/>
              <a:t>yaitu</a:t>
            </a:r>
            <a:r>
              <a:rPr lang="en-US" dirty="0"/>
              <a:t> pada </a:t>
            </a:r>
            <a:r>
              <a:rPr lang="en-US" dirty="0" err="1"/>
              <a:t>usia</a:t>
            </a:r>
            <a:r>
              <a:rPr lang="en-US" dirty="0"/>
              <a:t> 12 </a:t>
            </a:r>
            <a:r>
              <a:rPr lang="en-US" dirty="0" err="1"/>
              <a:t>tahun</a:t>
            </a:r>
            <a:r>
              <a:rPr lang="en-US" dirty="0"/>
              <a:t>, yang mana </a:t>
            </a:r>
            <a:r>
              <a:rPr lang="en-US" dirty="0" err="1"/>
              <a:t>sebelumnya</a:t>
            </a:r>
            <a:r>
              <a:rPr lang="en-US" dirty="0"/>
              <a:t> </a:t>
            </a:r>
            <a:r>
              <a:rPr lang="en-US" dirty="0" err="1"/>
              <a:t>usia</a:t>
            </a:r>
            <a:r>
              <a:rPr lang="en-US" dirty="0"/>
              <a:t> </a:t>
            </a:r>
            <a:r>
              <a:rPr lang="en-US" dirty="0" err="1"/>
              <a:t>anak</a:t>
            </a:r>
            <a:r>
              <a:rPr lang="en-US" dirty="0"/>
              <a:t> </a:t>
            </a:r>
            <a:r>
              <a:rPr lang="en-US" dirty="0" err="1"/>
              <a:t>dapat</a:t>
            </a:r>
            <a:r>
              <a:rPr lang="en-US" dirty="0"/>
              <a:t> </a:t>
            </a:r>
            <a:r>
              <a:rPr lang="en-US" dirty="0" err="1"/>
              <a:t>diberikan</a:t>
            </a:r>
            <a:r>
              <a:rPr lang="en-US" dirty="0"/>
              <a:t> </a:t>
            </a:r>
            <a:r>
              <a:rPr lang="en-US" dirty="0" err="1"/>
              <a:t>tanggung</a:t>
            </a:r>
            <a:r>
              <a:rPr lang="en-US" dirty="0"/>
              <a:t> </a:t>
            </a:r>
            <a:r>
              <a:rPr lang="en-US" dirty="0" err="1"/>
              <a:t>jawab</a:t>
            </a:r>
            <a:r>
              <a:rPr lang="en-US" dirty="0"/>
              <a:t> </a:t>
            </a:r>
            <a:r>
              <a:rPr lang="en-US" dirty="0" err="1"/>
              <a:t>secara</a:t>
            </a:r>
            <a:r>
              <a:rPr lang="en-US" dirty="0"/>
              <a:t> </a:t>
            </a:r>
            <a:r>
              <a:rPr lang="en-US" dirty="0" err="1"/>
              <a:t>pidana</a:t>
            </a:r>
            <a:r>
              <a:rPr lang="en-US" dirty="0"/>
              <a:t> </a:t>
            </a:r>
            <a:r>
              <a:rPr lang="en-US" dirty="0" err="1"/>
              <a:t>ssesuai</a:t>
            </a:r>
            <a:r>
              <a:rPr lang="en-US" dirty="0"/>
              <a:t> </a:t>
            </a:r>
            <a:r>
              <a:rPr lang="en-US" dirty="0" err="1"/>
              <a:t>dengan</a:t>
            </a:r>
            <a:r>
              <a:rPr lang="en-US" dirty="0"/>
              <a:t> </a:t>
            </a:r>
            <a:r>
              <a:rPr lang="en-US" dirty="0" err="1"/>
              <a:t>Undang-Undang</a:t>
            </a:r>
            <a:r>
              <a:rPr lang="en-US" dirty="0"/>
              <a:t> </a:t>
            </a:r>
            <a:r>
              <a:rPr lang="en-US" dirty="0" err="1"/>
              <a:t>Nomer</a:t>
            </a:r>
            <a:r>
              <a:rPr lang="en-US" dirty="0"/>
              <a:t> 3/1997 </a:t>
            </a:r>
            <a:r>
              <a:rPr lang="en-US" dirty="0" err="1"/>
              <a:t>tentang</a:t>
            </a:r>
            <a:r>
              <a:rPr lang="en-US" dirty="0"/>
              <a:t> </a:t>
            </a:r>
            <a:r>
              <a:rPr lang="en-US" dirty="0" err="1"/>
              <a:t>pengadilan</a:t>
            </a:r>
            <a:r>
              <a:rPr lang="en-US" dirty="0"/>
              <a:t> </a:t>
            </a:r>
            <a:r>
              <a:rPr lang="en-US" dirty="0" err="1"/>
              <a:t>anak</a:t>
            </a:r>
            <a:r>
              <a:rPr lang="en-US" dirty="0"/>
              <a:t> </a:t>
            </a:r>
            <a:r>
              <a:rPr lang="en-US" dirty="0" err="1"/>
              <a:t>yakni</a:t>
            </a:r>
            <a:r>
              <a:rPr lang="en-US" dirty="0"/>
              <a:t> </a:t>
            </a:r>
            <a:r>
              <a:rPr lang="en-US" dirty="0" err="1"/>
              <a:t>usia</a:t>
            </a:r>
            <a:r>
              <a:rPr lang="en-US" dirty="0"/>
              <a:t> 8 </a:t>
            </a:r>
            <a:r>
              <a:rPr lang="en-US" dirty="0" err="1"/>
              <a:t>tahun</a:t>
            </a:r>
            <a:r>
              <a:rPr lang="en-US" dirty="0"/>
              <a:t>. </a:t>
            </a:r>
            <a:r>
              <a:rPr lang="en-US" dirty="0" err="1"/>
              <a:t>Mahkamah</a:t>
            </a:r>
            <a:r>
              <a:rPr lang="en-US" dirty="0"/>
              <a:t> </a:t>
            </a:r>
            <a:r>
              <a:rPr lang="en-US" dirty="0" err="1"/>
              <a:t>menilai</a:t>
            </a:r>
            <a:r>
              <a:rPr lang="en-US" dirty="0"/>
              <a:t> </a:t>
            </a:r>
            <a:r>
              <a:rPr lang="en-US" dirty="0" err="1"/>
              <a:t>perlu</a:t>
            </a:r>
            <a:r>
              <a:rPr lang="en-US" dirty="0"/>
              <a:t> </a:t>
            </a:r>
            <a:r>
              <a:rPr lang="en-US" dirty="0" err="1"/>
              <a:t>menetapkan</a:t>
            </a:r>
            <a:r>
              <a:rPr lang="en-US" dirty="0"/>
              <a:t> </a:t>
            </a:r>
            <a:r>
              <a:rPr lang="en-US" dirty="0" err="1"/>
              <a:t>batassan</a:t>
            </a:r>
            <a:r>
              <a:rPr lang="en-US" dirty="0"/>
              <a:t> </a:t>
            </a:r>
            <a:r>
              <a:rPr lang="en-US" dirty="0" err="1"/>
              <a:t>umur</a:t>
            </a:r>
            <a:r>
              <a:rPr lang="en-US" dirty="0"/>
              <a:t> </a:t>
            </a:r>
            <a:r>
              <a:rPr lang="en-US" dirty="0" err="1"/>
              <a:t>bagi</a:t>
            </a:r>
            <a:r>
              <a:rPr lang="en-US" dirty="0"/>
              <a:t> </a:t>
            </a:r>
            <a:r>
              <a:rPr lang="en-US" dirty="0" err="1"/>
              <a:t>anak</a:t>
            </a:r>
            <a:r>
              <a:rPr lang="en-US" dirty="0"/>
              <a:t> </a:t>
            </a:r>
            <a:r>
              <a:rPr lang="en-US" dirty="0" err="1"/>
              <a:t>untuk</a:t>
            </a:r>
            <a:r>
              <a:rPr lang="en-US" dirty="0"/>
              <a:t> </a:t>
            </a:r>
            <a:r>
              <a:rPr lang="en-US" dirty="0" err="1"/>
              <a:t>melindungi</a:t>
            </a:r>
            <a:r>
              <a:rPr lang="en-US" dirty="0"/>
              <a:t> </a:t>
            </a:r>
            <a:r>
              <a:rPr lang="en-US" dirty="0" err="1"/>
              <a:t>konstitusional</a:t>
            </a:r>
            <a:r>
              <a:rPr lang="en-US" dirty="0"/>
              <a:t> </a:t>
            </a:r>
            <a:r>
              <a:rPr lang="en-US" dirty="0" err="1"/>
              <a:t>anak</a:t>
            </a:r>
            <a:r>
              <a:rPr lang="en-US" dirty="0"/>
              <a:t>, </a:t>
            </a:r>
            <a:r>
              <a:rPr lang="en-US" dirty="0" err="1"/>
              <a:t>terutama</a:t>
            </a:r>
            <a:r>
              <a:rPr lang="en-US" dirty="0"/>
              <a:t> </a:t>
            </a:r>
            <a:r>
              <a:rPr lang="en-US" dirty="0" err="1"/>
              <a:t>hak</a:t>
            </a:r>
            <a:r>
              <a:rPr lang="en-US" dirty="0"/>
              <a:t> </a:t>
            </a:r>
            <a:r>
              <a:rPr lang="en-US" dirty="0" err="1"/>
              <a:t>terhadap</a:t>
            </a:r>
            <a:r>
              <a:rPr lang="en-US" dirty="0"/>
              <a:t> </a:t>
            </a:r>
            <a:r>
              <a:rPr lang="en-US" dirty="0" err="1"/>
              <a:t>perlindungan</a:t>
            </a:r>
            <a:r>
              <a:rPr lang="en-US" dirty="0"/>
              <a:t> dan </a:t>
            </a:r>
            <a:r>
              <a:rPr lang="en-US" dirty="0" err="1"/>
              <a:t>hak</a:t>
            </a:r>
            <a:r>
              <a:rPr lang="en-US" dirty="0"/>
              <a:t> </a:t>
            </a:r>
            <a:r>
              <a:rPr lang="en-US" dirty="0" err="1"/>
              <a:t>untuk</a:t>
            </a:r>
            <a:r>
              <a:rPr lang="en-US" dirty="0"/>
              <a:t> </a:t>
            </a:r>
            <a:r>
              <a:rPr lang="en-US" dirty="0" err="1"/>
              <a:t>berkembang</a:t>
            </a:r>
            <a:r>
              <a:rPr lang="en-US" dirty="0"/>
              <a:t>. </a:t>
            </a:r>
            <a:r>
              <a:rPr lang="en-US" dirty="0" err="1"/>
              <a:t>Penetapan</a:t>
            </a:r>
            <a:r>
              <a:rPr lang="en-US" dirty="0"/>
              <a:t> </a:t>
            </a:r>
            <a:r>
              <a:rPr lang="en-US" dirty="0" err="1"/>
              <a:t>usia</a:t>
            </a:r>
            <a:r>
              <a:rPr lang="en-US" dirty="0"/>
              <a:t> yang </a:t>
            </a:r>
            <a:r>
              <a:rPr lang="en-US" dirty="0" err="1"/>
              <a:t>dapat</a:t>
            </a:r>
            <a:r>
              <a:rPr lang="en-US" dirty="0"/>
              <a:t> </a:t>
            </a:r>
            <a:r>
              <a:rPr lang="en-US" dirty="0" err="1"/>
              <a:t>bertanggung</a:t>
            </a:r>
            <a:r>
              <a:rPr lang="en-US" dirty="0"/>
              <a:t> </a:t>
            </a:r>
            <a:r>
              <a:rPr lang="en-US" dirty="0" err="1"/>
              <a:t>jawab</a:t>
            </a:r>
            <a:r>
              <a:rPr lang="en-US" dirty="0"/>
              <a:t> </a:t>
            </a:r>
            <a:r>
              <a:rPr lang="en-US" dirty="0" err="1"/>
              <a:t>usia</a:t>
            </a:r>
            <a:r>
              <a:rPr lang="en-US" dirty="0"/>
              <a:t> </a:t>
            </a:r>
            <a:r>
              <a:rPr lang="en-US" dirty="0" err="1"/>
              <a:t>maksimal</a:t>
            </a:r>
            <a:r>
              <a:rPr lang="en-US" dirty="0"/>
              <a:t> 12 </a:t>
            </a:r>
            <a:r>
              <a:rPr lang="en-US" dirty="0" err="1"/>
              <a:t>tahun</a:t>
            </a:r>
            <a:r>
              <a:rPr lang="en-US" dirty="0"/>
              <a:t> </a:t>
            </a:r>
            <a:r>
              <a:rPr lang="en-US" dirty="0" err="1"/>
              <a:t>sebagai</a:t>
            </a:r>
            <a:r>
              <a:rPr lang="en-US" dirty="0"/>
              <a:t> </a:t>
            </a:r>
            <a:r>
              <a:rPr lang="en-US" dirty="0" err="1"/>
              <a:t>ambang</a:t>
            </a:r>
            <a:r>
              <a:rPr lang="en-US" dirty="0"/>
              <a:t> batas </a:t>
            </a:r>
            <a:r>
              <a:rPr lang="en-US" dirty="0" err="1"/>
              <a:t>usia</a:t>
            </a:r>
            <a:r>
              <a:rPr lang="en-US" dirty="0"/>
              <a:t> </a:t>
            </a:r>
            <a:r>
              <a:rPr lang="en-US" dirty="0" err="1"/>
              <a:t>pertanggungjawaban</a:t>
            </a:r>
            <a:r>
              <a:rPr lang="en-US" dirty="0"/>
              <a:t> </a:t>
            </a:r>
            <a:r>
              <a:rPr lang="en-US" dirty="0" err="1"/>
              <a:t>hukum</a:t>
            </a:r>
            <a:r>
              <a:rPr lang="en-US" dirty="0"/>
              <a:t> </a:t>
            </a:r>
            <a:r>
              <a:rPr lang="en-US" dirty="0" err="1"/>
              <a:t>bagi</a:t>
            </a:r>
            <a:r>
              <a:rPr lang="en-US" dirty="0"/>
              <a:t> </a:t>
            </a:r>
            <a:r>
              <a:rPr lang="en-US" dirty="0" err="1"/>
              <a:t>anak</a:t>
            </a:r>
            <a:r>
              <a:rPr lang="en-US" dirty="0"/>
              <a:t> yang </a:t>
            </a:r>
            <a:r>
              <a:rPr lang="en-US" dirty="0" err="1"/>
              <a:t>telah</a:t>
            </a:r>
            <a:r>
              <a:rPr lang="en-US" dirty="0"/>
              <a:t> </a:t>
            </a:r>
            <a:r>
              <a:rPr lang="en-US" dirty="0" err="1"/>
              <a:t>diterima</a:t>
            </a:r>
            <a:r>
              <a:rPr lang="en-US" dirty="0"/>
              <a:t> </a:t>
            </a:r>
            <a:r>
              <a:rPr lang="en-US" dirty="0" err="1"/>
              <a:t>dalam</a:t>
            </a:r>
            <a:r>
              <a:rPr lang="en-US" dirty="0"/>
              <a:t> </a:t>
            </a:r>
            <a:r>
              <a:rPr lang="en-US" dirty="0" err="1"/>
              <a:t>praktek</a:t>
            </a:r>
            <a:r>
              <a:rPr lang="en-US" dirty="0"/>
              <a:t> </a:t>
            </a:r>
            <a:r>
              <a:rPr lang="en-US" dirty="0" err="1"/>
              <a:t>sebagai</a:t>
            </a:r>
            <a:r>
              <a:rPr lang="en-US" dirty="0"/>
              <a:t> negara. </a:t>
            </a:r>
            <a:endParaRPr lang="en-US" dirty="0">
              <a:latin typeface="+mj-lt"/>
            </a:endParaRPr>
          </a:p>
        </p:txBody>
      </p:sp>
    </p:spTree>
    <p:extLst>
      <p:ext uri="{BB962C8B-B14F-4D97-AF65-F5344CB8AC3E}">
        <p14:creationId xmlns:p14="http://schemas.microsoft.com/office/powerpoint/2010/main" val="25968977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2CC3EF0-F13E-468D-8198-2FFABAAB8360}"/>
              </a:ext>
            </a:extLst>
          </p:cNvPr>
          <p:cNvSpPr>
            <a:spLocks noGrp="1"/>
          </p:cNvSpPr>
          <p:nvPr>
            <p:ph type="title"/>
          </p:nvPr>
        </p:nvSpPr>
        <p:spPr/>
        <p:txBody>
          <a:bodyPr/>
          <a:lstStyle/>
          <a:p>
            <a:r>
              <a:rPr lang="en-US" dirty="0" err="1"/>
              <a:t>Tuntutan</a:t>
            </a:r>
            <a:r>
              <a:rPr lang="en-US" dirty="0"/>
              <a:t> </a:t>
            </a:r>
            <a:r>
              <a:rPr lang="en-US" dirty="0" err="1"/>
              <a:t>Terhadap</a:t>
            </a:r>
            <a:r>
              <a:rPr lang="en-US" dirty="0"/>
              <a:t> </a:t>
            </a:r>
            <a:r>
              <a:rPr lang="en-US" dirty="0" err="1"/>
              <a:t>Pidana</a:t>
            </a:r>
            <a:r>
              <a:rPr lang="en-US" dirty="0"/>
              <a:t> Mati</a:t>
            </a:r>
          </a:p>
        </p:txBody>
      </p:sp>
      <p:sp>
        <p:nvSpPr>
          <p:cNvPr id="8" name="Text Placeholder 7">
            <a:extLst>
              <a:ext uri="{FF2B5EF4-FFF2-40B4-BE49-F238E27FC236}">
                <a16:creationId xmlns:a16="http://schemas.microsoft.com/office/drawing/2014/main" id="{E22A3650-CE74-4B2A-A714-A99CA1898897}"/>
              </a:ext>
            </a:extLst>
          </p:cNvPr>
          <p:cNvSpPr>
            <a:spLocks noGrp="1"/>
          </p:cNvSpPr>
          <p:nvPr>
            <p:ph type="body" idx="1"/>
          </p:nvPr>
        </p:nvSpPr>
        <p:spPr/>
        <p:txBody>
          <a:bodyPr/>
          <a:lstStyle/>
          <a:p>
            <a:r>
              <a:rPr lang="en-US" dirty="0" err="1"/>
              <a:t>Memenuhi</a:t>
            </a:r>
            <a:r>
              <a:rPr lang="en-US" dirty="0"/>
              <a:t> </a:t>
            </a:r>
            <a:r>
              <a:rPr lang="en-US" dirty="0" err="1"/>
              <a:t>kriteria</a:t>
            </a:r>
            <a:endParaRPr lang="en-US" dirty="0"/>
          </a:p>
        </p:txBody>
      </p:sp>
      <p:sp>
        <p:nvSpPr>
          <p:cNvPr id="9" name="Content Placeholder 8">
            <a:extLst>
              <a:ext uri="{FF2B5EF4-FFF2-40B4-BE49-F238E27FC236}">
                <a16:creationId xmlns:a16="http://schemas.microsoft.com/office/drawing/2014/main" id="{EC401CC4-711A-4213-A098-6A62651D89A1}"/>
              </a:ext>
            </a:extLst>
          </p:cNvPr>
          <p:cNvSpPr>
            <a:spLocks noGrp="1"/>
          </p:cNvSpPr>
          <p:nvPr>
            <p:ph sz="half" idx="2"/>
          </p:nvPr>
        </p:nvSpPr>
        <p:spPr>
          <a:xfrm>
            <a:off x="1186730" y="2958274"/>
            <a:ext cx="9511749" cy="2910821"/>
          </a:xfrm>
        </p:spPr>
        <p:txBody>
          <a:bodyPr>
            <a:normAutofit fontScale="92500" lnSpcReduction="10000"/>
          </a:bodyPr>
          <a:lstStyle/>
          <a:p>
            <a:pPr algn="just"/>
            <a:r>
              <a:rPr lang="en-US" sz="2400" b="1" dirty="0" err="1">
                <a:solidFill>
                  <a:schemeClr val="tx1"/>
                </a:solidFill>
                <a:latin typeface="Aptos" panose="020B0004020202020204" pitchFamily="34" charset="0"/>
              </a:rPr>
              <a:t>Perbuatan</a:t>
            </a:r>
            <a:r>
              <a:rPr lang="en-US" sz="2400" b="1" dirty="0">
                <a:solidFill>
                  <a:schemeClr val="tx1"/>
                </a:solidFill>
                <a:latin typeface="Aptos" panose="020B0004020202020204" pitchFamily="34" charset="0"/>
              </a:rPr>
              <a:t> yang </a:t>
            </a:r>
            <a:r>
              <a:rPr lang="en-US" sz="2400" b="1" dirty="0" err="1">
                <a:solidFill>
                  <a:schemeClr val="tx1"/>
                </a:solidFill>
                <a:latin typeface="Aptos" panose="020B0004020202020204" pitchFamily="34" charset="0"/>
              </a:rPr>
              <a:t>dilakuakn</a:t>
            </a:r>
            <a:r>
              <a:rPr lang="en-US" sz="2400" b="1" dirty="0">
                <a:solidFill>
                  <a:schemeClr val="tx1"/>
                </a:solidFill>
                <a:latin typeface="Aptos" panose="020B0004020202020204" pitchFamily="34" charset="0"/>
              </a:rPr>
              <a:t> </a:t>
            </a:r>
            <a:r>
              <a:rPr lang="en-US" sz="2400" b="1" dirty="0" err="1">
                <a:solidFill>
                  <a:schemeClr val="tx1"/>
                </a:solidFill>
                <a:latin typeface="Aptos" panose="020B0004020202020204" pitchFamily="34" charset="0"/>
              </a:rPr>
              <a:t>diancam</a:t>
            </a:r>
            <a:r>
              <a:rPr lang="en-US" sz="2400" b="1" dirty="0">
                <a:solidFill>
                  <a:schemeClr val="tx1"/>
                </a:solidFill>
                <a:latin typeface="Aptos" panose="020B0004020202020204" pitchFamily="34" charset="0"/>
              </a:rPr>
              <a:t> </a:t>
            </a:r>
            <a:r>
              <a:rPr lang="en-US" sz="2400" b="1" dirty="0" err="1">
                <a:solidFill>
                  <a:schemeClr val="tx1"/>
                </a:solidFill>
                <a:latin typeface="Aptos" panose="020B0004020202020204" pitchFamily="34" charset="0"/>
              </a:rPr>
              <a:t>dengan</a:t>
            </a:r>
            <a:r>
              <a:rPr lang="en-US" sz="2400" b="1" dirty="0">
                <a:solidFill>
                  <a:schemeClr val="tx1"/>
                </a:solidFill>
                <a:latin typeface="Aptos" panose="020B0004020202020204" pitchFamily="34" charset="0"/>
              </a:rPr>
              <a:t> </a:t>
            </a:r>
            <a:r>
              <a:rPr lang="en-US" sz="2400" b="1" dirty="0" err="1">
                <a:solidFill>
                  <a:schemeClr val="tx1"/>
                </a:solidFill>
                <a:latin typeface="Aptos" panose="020B0004020202020204" pitchFamily="34" charset="0"/>
              </a:rPr>
              <a:t>pidana</a:t>
            </a:r>
            <a:r>
              <a:rPr lang="en-US" sz="2400" b="1" dirty="0">
                <a:solidFill>
                  <a:schemeClr val="tx1"/>
                </a:solidFill>
                <a:latin typeface="Aptos" panose="020B0004020202020204" pitchFamily="34" charset="0"/>
              </a:rPr>
              <a:t> </a:t>
            </a:r>
            <a:r>
              <a:rPr lang="en-US" sz="2400" b="1" dirty="0" err="1">
                <a:solidFill>
                  <a:schemeClr val="tx1"/>
                </a:solidFill>
                <a:latin typeface="Aptos" panose="020B0004020202020204" pitchFamily="34" charset="0"/>
              </a:rPr>
              <a:t>mati</a:t>
            </a:r>
            <a:endParaRPr lang="en-US" sz="2400" b="1" dirty="0">
              <a:solidFill>
                <a:schemeClr val="tx1"/>
              </a:solidFill>
              <a:latin typeface="Aptos" panose="020B0004020202020204" pitchFamily="34" charset="0"/>
            </a:endParaRPr>
          </a:p>
          <a:p>
            <a:pPr algn="just"/>
            <a:r>
              <a:rPr lang="en-US" sz="2400" b="1" dirty="0" err="1">
                <a:solidFill>
                  <a:schemeClr val="tx1"/>
                </a:solidFill>
                <a:latin typeface="Aptos" panose="020B0004020202020204" pitchFamily="34" charset="0"/>
              </a:rPr>
              <a:t>Dilakukan</a:t>
            </a:r>
            <a:r>
              <a:rPr lang="en-US" sz="2400" b="1" dirty="0">
                <a:solidFill>
                  <a:schemeClr val="tx1"/>
                </a:solidFill>
                <a:latin typeface="Aptos" panose="020B0004020202020204" pitchFamily="34" charset="0"/>
              </a:rPr>
              <a:t> </a:t>
            </a:r>
            <a:r>
              <a:rPr lang="en-US" sz="2400" b="1" dirty="0" err="1">
                <a:solidFill>
                  <a:schemeClr val="tx1"/>
                </a:solidFill>
                <a:latin typeface="Aptos" panose="020B0004020202020204" pitchFamily="34" charset="0"/>
              </a:rPr>
              <a:t>dengan</a:t>
            </a:r>
            <a:r>
              <a:rPr lang="en-US" sz="2400" b="1" dirty="0">
                <a:solidFill>
                  <a:schemeClr val="tx1"/>
                </a:solidFill>
                <a:latin typeface="Aptos" panose="020B0004020202020204" pitchFamily="34" charset="0"/>
              </a:rPr>
              <a:t> </a:t>
            </a:r>
            <a:r>
              <a:rPr lang="en-US" sz="2400" b="1" dirty="0" err="1">
                <a:solidFill>
                  <a:schemeClr val="tx1"/>
                </a:solidFill>
                <a:latin typeface="Aptos" panose="020B0004020202020204" pitchFamily="34" charset="0"/>
              </a:rPr>
              <a:t>cara</a:t>
            </a:r>
            <a:r>
              <a:rPr lang="en-US" sz="2400" b="1" dirty="0">
                <a:solidFill>
                  <a:schemeClr val="tx1"/>
                </a:solidFill>
                <a:latin typeface="Aptos" panose="020B0004020202020204" pitchFamily="34" charset="0"/>
              </a:rPr>
              <a:t> yang </a:t>
            </a:r>
            <a:r>
              <a:rPr lang="en-US" sz="2400" b="1" dirty="0" err="1">
                <a:solidFill>
                  <a:schemeClr val="tx1"/>
                </a:solidFill>
                <a:latin typeface="Aptos" panose="020B0004020202020204" pitchFamily="34" charset="0"/>
              </a:rPr>
              <a:t>sadis</a:t>
            </a:r>
            <a:r>
              <a:rPr lang="en-US" sz="2400" b="1" dirty="0">
                <a:solidFill>
                  <a:schemeClr val="tx1"/>
                </a:solidFill>
                <a:latin typeface="Aptos" panose="020B0004020202020204" pitchFamily="34" charset="0"/>
              </a:rPr>
              <a:t>, </a:t>
            </a:r>
            <a:r>
              <a:rPr lang="en-US" sz="2400" b="1" dirty="0" err="1">
                <a:solidFill>
                  <a:schemeClr val="tx1"/>
                </a:solidFill>
                <a:latin typeface="Aptos" panose="020B0004020202020204" pitchFamily="34" charset="0"/>
              </a:rPr>
              <a:t>diluar</a:t>
            </a:r>
            <a:r>
              <a:rPr lang="en-US" sz="2400" b="1" dirty="0">
                <a:solidFill>
                  <a:schemeClr val="tx1"/>
                </a:solidFill>
                <a:latin typeface="Aptos" panose="020B0004020202020204" pitchFamily="34" charset="0"/>
              </a:rPr>
              <a:t> </a:t>
            </a:r>
            <a:r>
              <a:rPr lang="en-US" sz="2400" b="1" dirty="0" err="1">
                <a:solidFill>
                  <a:schemeClr val="tx1"/>
                </a:solidFill>
                <a:latin typeface="Aptos" panose="020B0004020202020204" pitchFamily="34" charset="0"/>
              </a:rPr>
              <a:t>perikemanusiaan</a:t>
            </a:r>
            <a:endParaRPr lang="en-US" sz="2400" b="1" dirty="0">
              <a:solidFill>
                <a:schemeClr val="tx1"/>
              </a:solidFill>
              <a:latin typeface="Aptos" panose="020B0004020202020204" pitchFamily="34" charset="0"/>
            </a:endParaRPr>
          </a:p>
          <a:p>
            <a:pPr algn="just"/>
            <a:r>
              <a:rPr lang="en-US" sz="2400" b="1" dirty="0" err="1">
                <a:solidFill>
                  <a:schemeClr val="tx1"/>
                </a:solidFill>
                <a:latin typeface="Aptos" panose="020B0004020202020204" pitchFamily="34" charset="0"/>
              </a:rPr>
              <a:t>Dilakukan</a:t>
            </a:r>
            <a:r>
              <a:rPr lang="en-US" sz="2400" b="1" dirty="0">
                <a:solidFill>
                  <a:schemeClr val="tx1"/>
                </a:solidFill>
                <a:latin typeface="Aptos" panose="020B0004020202020204" pitchFamily="34" charset="0"/>
              </a:rPr>
              <a:t> </a:t>
            </a:r>
            <a:r>
              <a:rPr lang="en-US" sz="2400" b="1" dirty="0" err="1">
                <a:solidFill>
                  <a:schemeClr val="tx1"/>
                </a:solidFill>
                <a:latin typeface="Aptos" panose="020B0004020202020204" pitchFamily="34" charset="0"/>
              </a:rPr>
              <a:t>dengan</a:t>
            </a:r>
            <a:r>
              <a:rPr lang="en-US" sz="2400" b="1" dirty="0">
                <a:solidFill>
                  <a:schemeClr val="tx1"/>
                </a:solidFill>
                <a:latin typeface="Aptos" panose="020B0004020202020204" pitchFamily="34" charset="0"/>
              </a:rPr>
              <a:t> </a:t>
            </a:r>
            <a:r>
              <a:rPr lang="en-US" sz="2400" b="1" dirty="0" err="1">
                <a:solidFill>
                  <a:schemeClr val="tx1"/>
                </a:solidFill>
                <a:latin typeface="Aptos" panose="020B0004020202020204" pitchFamily="34" charset="0"/>
              </a:rPr>
              <a:t>perencanaan</a:t>
            </a:r>
            <a:endParaRPr lang="en-US" sz="2400" b="1" dirty="0">
              <a:solidFill>
                <a:schemeClr val="tx1"/>
              </a:solidFill>
              <a:latin typeface="Aptos" panose="020B0004020202020204" pitchFamily="34" charset="0"/>
            </a:endParaRPr>
          </a:p>
          <a:p>
            <a:pPr algn="just"/>
            <a:r>
              <a:rPr lang="en-US" sz="2400" b="1" dirty="0" err="1">
                <a:solidFill>
                  <a:schemeClr val="tx1"/>
                </a:solidFill>
                <a:latin typeface="Aptos" panose="020B0004020202020204" pitchFamily="34" charset="0"/>
              </a:rPr>
              <a:t>Menimbulkan</a:t>
            </a:r>
            <a:r>
              <a:rPr lang="en-US" sz="2400" b="1" dirty="0">
                <a:solidFill>
                  <a:schemeClr val="tx1"/>
                </a:solidFill>
                <a:latin typeface="Aptos" panose="020B0004020202020204" pitchFamily="34" charset="0"/>
              </a:rPr>
              <a:t> korban </a:t>
            </a:r>
            <a:r>
              <a:rPr lang="en-US" sz="2400" b="1" dirty="0" err="1">
                <a:solidFill>
                  <a:schemeClr val="tx1"/>
                </a:solidFill>
                <a:latin typeface="Aptos" panose="020B0004020202020204" pitchFamily="34" charset="0"/>
              </a:rPr>
              <a:t>jiwa</a:t>
            </a:r>
            <a:r>
              <a:rPr lang="en-US" sz="2400" b="1" dirty="0">
                <a:solidFill>
                  <a:schemeClr val="tx1"/>
                </a:solidFill>
                <a:latin typeface="Aptos" panose="020B0004020202020204" pitchFamily="34" charset="0"/>
              </a:rPr>
              <a:t> </a:t>
            </a:r>
            <a:r>
              <a:rPr lang="en-US" sz="2400" b="1" dirty="0" err="1">
                <a:solidFill>
                  <a:schemeClr val="tx1"/>
                </a:solidFill>
                <a:latin typeface="Aptos" panose="020B0004020202020204" pitchFamily="34" charset="0"/>
              </a:rPr>
              <a:t>atau</a:t>
            </a:r>
            <a:r>
              <a:rPr lang="en-US" sz="2400" b="1" dirty="0">
                <a:solidFill>
                  <a:schemeClr val="tx1"/>
                </a:solidFill>
                <a:latin typeface="Aptos" panose="020B0004020202020204" pitchFamily="34" charset="0"/>
              </a:rPr>
              <a:t> </a:t>
            </a:r>
            <a:r>
              <a:rPr lang="en-US" sz="2400" b="1" dirty="0" err="1">
                <a:solidFill>
                  <a:schemeClr val="tx1"/>
                </a:solidFill>
                <a:latin typeface="Aptos" panose="020B0004020202020204" pitchFamily="34" charset="0"/>
              </a:rPr>
              <a:t>sarana</a:t>
            </a:r>
            <a:r>
              <a:rPr lang="en-US" sz="2400" b="1" dirty="0">
                <a:solidFill>
                  <a:schemeClr val="tx1"/>
                </a:solidFill>
                <a:latin typeface="Aptos" panose="020B0004020202020204" pitchFamily="34" charset="0"/>
              </a:rPr>
              <a:t> </a:t>
            </a:r>
            <a:r>
              <a:rPr lang="en-US" sz="2400" b="1" dirty="0" err="1">
                <a:solidFill>
                  <a:schemeClr val="tx1"/>
                </a:solidFill>
                <a:latin typeface="Aptos" panose="020B0004020202020204" pitchFamily="34" charset="0"/>
              </a:rPr>
              <a:t>umum</a:t>
            </a:r>
            <a:r>
              <a:rPr lang="en-US" sz="2400" b="1" dirty="0">
                <a:solidFill>
                  <a:schemeClr val="tx1"/>
                </a:solidFill>
                <a:latin typeface="Aptos" panose="020B0004020202020204" pitchFamily="34" charset="0"/>
              </a:rPr>
              <a:t> yang vital</a:t>
            </a:r>
          </a:p>
          <a:p>
            <a:pPr algn="just"/>
            <a:r>
              <a:rPr lang="en-US" sz="2400" b="1" dirty="0" err="1">
                <a:solidFill>
                  <a:schemeClr val="tx1"/>
                </a:solidFill>
                <a:latin typeface="Aptos" panose="020B0004020202020204" pitchFamily="34" charset="0"/>
              </a:rPr>
              <a:t>Residivis</a:t>
            </a:r>
            <a:endParaRPr lang="en-US" sz="2400" b="1" dirty="0">
              <a:solidFill>
                <a:schemeClr val="tx1"/>
              </a:solidFill>
              <a:latin typeface="Aptos" panose="020B0004020202020204" pitchFamily="34" charset="0"/>
            </a:endParaRPr>
          </a:p>
          <a:p>
            <a:pPr algn="just"/>
            <a:r>
              <a:rPr lang="en-US" sz="2400" b="1" dirty="0">
                <a:solidFill>
                  <a:schemeClr val="tx1"/>
                </a:solidFill>
                <a:latin typeface="Aptos" panose="020B0004020202020204" pitchFamily="34" charset="0"/>
              </a:rPr>
              <a:t>Tidak </a:t>
            </a:r>
            <a:r>
              <a:rPr lang="en-US" sz="2400" b="1" dirty="0" err="1">
                <a:solidFill>
                  <a:schemeClr val="tx1"/>
                </a:solidFill>
                <a:latin typeface="Aptos" panose="020B0004020202020204" pitchFamily="34" charset="0"/>
              </a:rPr>
              <a:t>ada</a:t>
            </a:r>
            <a:r>
              <a:rPr lang="en-US" sz="2400" b="1" dirty="0">
                <a:solidFill>
                  <a:schemeClr val="tx1"/>
                </a:solidFill>
                <a:latin typeface="Aptos" panose="020B0004020202020204" pitchFamily="34" charset="0"/>
              </a:rPr>
              <a:t> </a:t>
            </a:r>
            <a:r>
              <a:rPr lang="en-US" sz="2400" b="1" dirty="0" err="1">
                <a:solidFill>
                  <a:schemeClr val="tx1"/>
                </a:solidFill>
                <a:latin typeface="Aptos" panose="020B0004020202020204" pitchFamily="34" charset="0"/>
              </a:rPr>
              <a:t>alasan</a:t>
            </a:r>
            <a:r>
              <a:rPr lang="en-US" sz="2400" b="1" dirty="0">
                <a:solidFill>
                  <a:schemeClr val="tx1"/>
                </a:solidFill>
                <a:latin typeface="Aptos" panose="020B0004020202020204" pitchFamily="34" charset="0"/>
              </a:rPr>
              <a:t> yang </a:t>
            </a:r>
            <a:r>
              <a:rPr lang="en-US" sz="2400" b="1" dirty="0" err="1">
                <a:solidFill>
                  <a:schemeClr val="tx1"/>
                </a:solidFill>
                <a:latin typeface="Aptos" panose="020B0004020202020204" pitchFamily="34" charset="0"/>
              </a:rPr>
              <a:t>meringankan</a:t>
            </a:r>
            <a:endParaRPr lang="en-US" sz="2400" b="1" dirty="0">
              <a:solidFill>
                <a:schemeClr val="tx1"/>
              </a:solidFill>
              <a:latin typeface="Aptos" panose="020B0004020202020204" pitchFamily="34" charset="0"/>
            </a:endParaRPr>
          </a:p>
        </p:txBody>
      </p:sp>
    </p:spTree>
    <p:extLst>
      <p:ext uri="{BB962C8B-B14F-4D97-AF65-F5344CB8AC3E}">
        <p14:creationId xmlns:p14="http://schemas.microsoft.com/office/powerpoint/2010/main" val="1511474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DE5E388D-0F85-4EDA-A59C-C4E14987CC6C}"/>
              </a:ext>
            </a:extLst>
          </p:cNvPr>
          <p:cNvSpPr>
            <a:spLocks noGrp="1"/>
          </p:cNvSpPr>
          <p:nvPr>
            <p:ph type="title"/>
          </p:nvPr>
        </p:nvSpPr>
        <p:spPr/>
        <p:txBody>
          <a:bodyPr/>
          <a:lstStyle/>
          <a:p>
            <a:r>
              <a:rPr lang="en-US" dirty="0" err="1"/>
              <a:t>Kriteria</a:t>
            </a:r>
            <a:r>
              <a:rPr lang="en-US" dirty="0"/>
              <a:t> </a:t>
            </a:r>
            <a:r>
              <a:rPr lang="en-US" dirty="0" err="1"/>
              <a:t>Tuntuan</a:t>
            </a:r>
            <a:r>
              <a:rPr lang="en-US" dirty="0"/>
              <a:t> </a:t>
            </a:r>
            <a:r>
              <a:rPr lang="en-US" dirty="0" err="1"/>
              <a:t>Pidana</a:t>
            </a:r>
            <a:r>
              <a:rPr lang="en-US" dirty="0"/>
              <a:t> </a:t>
            </a:r>
            <a:r>
              <a:rPr lang="en-US" dirty="0" err="1"/>
              <a:t>Seumur</a:t>
            </a:r>
            <a:r>
              <a:rPr lang="en-US" dirty="0"/>
              <a:t> Hidup</a:t>
            </a:r>
          </a:p>
        </p:txBody>
      </p:sp>
      <p:sp>
        <p:nvSpPr>
          <p:cNvPr id="3" name="Content Placeholder 2">
            <a:extLst>
              <a:ext uri="{FF2B5EF4-FFF2-40B4-BE49-F238E27FC236}">
                <a16:creationId xmlns:a16="http://schemas.microsoft.com/office/drawing/2014/main" id="{9A6D6C59-0DB9-4E88-95AE-F1BA96C7B3D9}"/>
              </a:ext>
            </a:extLst>
          </p:cNvPr>
          <p:cNvSpPr>
            <a:spLocks noGrp="1"/>
          </p:cNvSpPr>
          <p:nvPr>
            <p:ph idx="1"/>
          </p:nvPr>
        </p:nvSpPr>
        <p:spPr/>
        <p:txBody>
          <a:bodyPr>
            <a:normAutofit/>
          </a:bodyPr>
          <a:lstStyle/>
          <a:p>
            <a:pPr algn="just"/>
            <a:r>
              <a:rPr lang="en-US" sz="2800" dirty="0" err="1"/>
              <a:t>Perbuatan</a:t>
            </a:r>
            <a:r>
              <a:rPr lang="en-US" sz="2800" dirty="0"/>
              <a:t> yang </a:t>
            </a:r>
            <a:r>
              <a:rPr lang="en-US" sz="2800" dirty="0" err="1"/>
              <a:t>dilakukan</a:t>
            </a:r>
            <a:r>
              <a:rPr lang="en-US" sz="2800" dirty="0"/>
              <a:t> </a:t>
            </a:r>
            <a:r>
              <a:rPr lang="en-US" sz="2800" dirty="0" err="1"/>
              <a:t>diancama</a:t>
            </a:r>
            <a:r>
              <a:rPr lang="en-US" sz="2800" dirty="0"/>
              <a:t> </a:t>
            </a:r>
            <a:r>
              <a:rPr lang="en-US" sz="2800" dirty="0" err="1"/>
              <a:t>dengan</a:t>
            </a:r>
            <a:r>
              <a:rPr lang="en-US" sz="2800" dirty="0"/>
              <a:t> </a:t>
            </a:r>
            <a:r>
              <a:rPr lang="en-US" sz="2800" dirty="0" err="1"/>
              <a:t>pidana</a:t>
            </a:r>
            <a:r>
              <a:rPr lang="en-US" sz="2800" dirty="0"/>
              <a:t> </a:t>
            </a:r>
            <a:r>
              <a:rPr lang="en-US" sz="2800" dirty="0" err="1"/>
              <a:t>mati</a:t>
            </a:r>
            <a:r>
              <a:rPr lang="en-US" sz="2800" dirty="0"/>
              <a:t> </a:t>
            </a:r>
            <a:r>
              <a:rPr lang="en-US" sz="2800" dirty="0" err="1"/>
              <a:t>atau</a:t>
            </a:r>
            <a:r>
              <a:rPr lang="en-US" sz="2800" dirty="0"/>
              <a:t> </a:t>
            </a:r>
            <a:r>
              <a:rPr lang="en-US" sz="2800" dirty="0" err="1"/>
              <a:t>seumur</a:t>
            </a:r>
            <a:r>
              <a:rPr lang="en-US" sz="2800" dirty="0"/>
              <a:t> </a:t>
            </a:r>
            <a:r>
              <a:rPr lang="en-US" sz="2800" dirty="0" err="1"/>
              <a:t>hidup</a:t>
            </a:r>
            <a:endParaRPr lang="en-US" sz="2800" dirty="0"/>
          </a:p>
          <a:p>
            <a:pPr algn="just"/>
            <a:r>
              <a:rPr lang="en-US" sz="2800" dirty="0" err="1"/>
              <a:t>Dilakukan</a:t>
            </a:r>
            <a:r>
              <a:rPr lang="en-US" sz="2800" dirty="0"/>
              <a:t> </a:t>
            </a:r>
            <a:r>
              <a:rPr lang="en-US" sz="2800" dirty="0" err="1"/>
              <a:t>dengan</a:t>
            </a:r>
            <a:r>
              <a:rPr lang="en-US" sz="2800" dirty="0"/>
              <a:t> </a:t>
            </a:r>
            <a:r>
              <a:rPr lang="en-US" sz="2800" dirty="0" err="1"/>
              <a:t>cara</a:t>
            </a:r>
            <a:r>
              <a:rPr lang="en-US" sz="2800" dirty="0"/>
              <a:t> yang </a:t>
            </a:r>
            <a:r>
              <a:rPr lang="en-US" sz="2800" dirty="0" err="1"/>
              <a:t>sadis</a:t>
            </a:r>
            <a:r>
              <a:rPr lang="en-US" sz="2800" dirty="0"/>
              <a:t> </a:t>
            </a:r>
            <a:r>
              <a:rPr lang="en-US" sz="2800" dirty="0" err="1"/>
              <a:t>diluar</a:t>
            </a:r>
            <a:r>
              <a:rPr lang="en-US" sz="2800" dirty="0"/>
              <a:t> </a:t>
            </a:r>
            <a:r>
              <a:rPr lang="en-US" sz="2800" dirty="0" err="1"/>
              <a:t>perikemanusiaan</a:t>
            </a:r>
            <a:endParaRPr lang="en-US" sz="2800" dirty="0"/>
          </a:p>
          <a:p>
            <a:pPr algn="just"/>
            <a:r>
              <a:rPr lang="en-US" sz="2800" dirty="0" err="1"/>
              <a:t>Dilakukan</a:t>
            </a:r>
            <a:r>
              <a:rPr lang="en-US" sz="2800" dirty="0"/>
              <a:t> </a:t>
            </a:r>
            <a:r>
              <a:rPr lang="en-US" sz="2800" dirty="0" err="1"/>
              <a:t>dengan</a:t>
            </a:r>
            <a:r>
              <a:rPr lang="en-US" sz="2800" dirty="0"/>
              <a:t> </a:t>
            </a:r>
            <a:r>
              <a:rPr lang="en-US" sz="2800" dirty="0" err="1"/>
              <a:t>berencana</a:t>
            </a:r>
            <a:endParaRPr lang="en-US" sz="2800" dirty="0"/>
          </a:p>
          <a:p>
            <a:pPr algn="just"/>
            <a:r>
              <a:rPr lang="en-US" sz="2800" dirty="0" err="1"/>
              <a:t>Menimbulkan</a:t>
            </a:r>
            <a:r>
              <a:rPr lang="en-US" sz="2800" dirty="0"/>
              <a:t> korban </a:t>
            </a:r>
            <a:r>
              <a:rPr lang="en-US" sz="2800" dirty="0" err="1"/>
              <a:t>jiwa</a:t>
            </a:r>
            <a:r>
              <a:rPr lang="en-US" sz="2800" dirty="0"/>
              <a:t> </a:t>
            </a:r>
            <a:r>
              <a:rPr lang="en-US" sz="2800" dirty="0" err="1"/>
              <a:t>atau</a:t>
            </a:r>
            <a:r>
              <a:rPr lang="en-US" sz="2800" dirty="0"/>
              <a:t> </a:t>
            </a:r>
            <a:r>
              <a:rPr lang="en-US" sz="2800" dirty="0" err="1"/>
              <a:t>sarana</a:t>
            </a:r>
            <a:r>
              <a:rPr lang="en-US" sz="2800" dirty="0"/>
              <a:t> </a:t>
            </a:r>
            <a:r>
              <a:rPr lang="en-US" sz="2800" dirty="0" err="1"/>
              <a:t>umum</a:t>
            </a:r>
            <a:r>
              <a:rPr lang="en-US" sz="2800" dirty="0"/>
              <a:t> yang vital</a:t>
            </a:r>
          </a:p>
          <a:p>
            <a:pPr algn="just"/>
            <a:r>
              <a:rPr lang="en-US" sz="2800" dirty="0"/>
              <a:t>Ada </a:t>
            </a:r>
            <a:r>
              <a:rPr lang="en-US" sz="2800" dirty="0" err="1"/>
              <a:t>alasan</a:t>
            </a:r>
            <a:r>
              <a:rPr lang="en-US" sz="2800" dirty="0"/>
              <a:t> yang </a:t>
            </a:r>
            <a:r>
              <a:rPr lang="en-US" sz="2800" dirty="0" err="1"/>
              <a:t>meringankan</a:t>
            </a:r>
            <a:endParaRPr lang="en-US" sz="2800" dirty="0"/>
          </a:p>
        </p:txBody>
      </p:sp>
    </p:spTree>
    <p:extLst>
      <p:ext uri="{BB962C8B-B14F-4D97-AF65-F5344CB8AC3E}">
        <p14:creationId xmlns:p14="http://schemas.microsoft.com/office/powerpoint/2010/main" val="12933730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690374C-1A59-4A71-8148-5C0E026A3A75}"/>
              </a:ext>
            </a:extLst>
          </p:cNvPr>
          <p:cNvSpPr>
            <a:spLocks noGrp="1"/>
          </p:cNvSpPr>
          <p:nvPr>
            <p:ph type="title"/>
          </p:nvPr>
        </p:nvSpPr>
        <p:spPr/>
        <p:txBody>
          <a:bodyPr>
            <a:noAutofit/>
          </a:bodyPr>
          <a:lstStyle/>
          <a:p>
            <a:pPr algn="just"/>
            <a:r>
              <a:rPr lang="en-US" sz="3200" dirty="0" err="1"/>
              <a:t>Kriteria</a:t>
            </a:r>
            <a:r>
              <a:rPr lang="en-US" sz="3200" dirty="0"/>
              <a:t> </a:t>
            </a:r>
            <a:r>
              <a:rPr lang="en-US" sz="3200" dirty="0" err="1"/>
              <a:t>Tuntutan</a:t>
            </a:r>
            <a:r>
              <a:rPr lang="en-US" sz="3200" dirty="0"/>
              <a:t> </a:t>
            </a:r>
            <a:r>
              <a:rPr lang="en-US" sz="3200" dirty="0" err="1"/>
              <a:t>serendahnya</a:t>
            </a:r>
            <a:r>
              <a:rPr lang="en-US" sz="3200" dirty="0"/>
              <a:t>  ¾ </a:t>
            </a:r>
            <a:r>
              <a:rPr lang="en-US" sz="3200" dirty="0" err="1"/>
              <a:t>dari</a:t>
            </a:r>
            <a:r>
              <a:rPr lang="en-US" sz="3200" dirty="0"/>
              <a:t> </a:t>
            </a:r>
            <a:r>
              <a:rPr lang="en-US" sz="3200" dirty="0" err="1"/>
              <a:t>ancaman</a:t>
            </a:r>
            <a:r>
              <a:rPr lang="en-US" sz="3200" dirty="0"/>
              <a:t> </a:t>
            </a:r>
            <a:r>
              <a:rPr lang="en-US" sz="3200" dirty="0" err="1"/>
              <a:t>pidana</a:t>
            </a:r>
            <a:r>
              <a:rPr lang="en-US" sz="3200" dirty="0"/>
              <a:t> </a:t>
            </a:r>
            <a:r>
              <a:rPr lang="en-US" sz="3200" dirty="0" err="1"/>
              <a:t>maksimum</a:t>
            </a:r>
            <a:endParaRPr lang="en-US" sz="3200" dirty="0"/>
          </a:p>
        </p:txBody>
      </p:sp>
      <p:sp>
        <p:nvSpPr>
          <p:cNvPr id="7" name="Content Placeholder 6">
            <a:extLst>
              <a:ext uri="{FF2B5EF4-FFF2-40B4-BE49-F238E27FC236}">
                <a16:creationId xmlns:a16="http://schemas.microsoft.com/office/drawing/2014/main" id="{21A8359F-00D6-408F-ACF5-D8A1A931CD93}"/>
              </a:ext>
            </a:extLst>
          </p:cNvPr>
          <p:cNvSpPr>
            <a:spLocks noGrp="1"/>
          </p:cNvSpPr>
          <p:nvPr>
            <p:ph idx="1"/>
          </p:nvPr>
        </p:nvSpPr>
        <p:spPr/>
        <p:txBody>
          <a:bodyPr/>
          <a:lstStyle/>
          <a:p>
            <a:pPr algn="just"/>
            <a:r>
              <a:rPr lang="en-US" dirty="0" err="1"/>
              <a:t>Residivis</a:t>
            </a:r>
            <a:endParaRPr lang="en-US" dirty="0"/>
          </a:p>
          <a:p>
            <a:pPr algn="just"/>
            <a:r>
              <a:rPr lang="en-US" dirty="0" err="1"/>
              <a:t>Perbuatan</a:t>
            </a:r>
            <a:r>
              <a:rPr lang="en-US" dirty="0"/>
              <a:t> </a:t>
            </a:r>
            <a:r>
              <a:rPr lang="en-US" dirty="0" err="1"/>
              <a:t>menimbulkan</a:t>
            </a:r>
            <a:r>
              <a:rPr lang="en-US" dirty="0"/>
              <a:t> </a:t>
            </a:r>
            <a:r>
              <a:rPr lang="en-US" dirty="0" err="1"/>
              <a:t>penderitaan</a:t>
            </a:r>
            <a:r>
              <a:rPr lang="en-US" dirty="0"/>
              <a:t> </a:t>
            </a:r>
            <a:r>
              <a:rPr lang="en-US" dirty="0" err="1"/>
              <a:t>bagi</a:t>
            </a:r>
            <a:r>
              <a:rPr lang="en-US" dirty="0"/>
              <a:t> korban </a:t>
            </a:r>
            <a:r>
              <a:rPr lang="en-US" dirty="0" err="1"/>
              <a:t>atau</a:t>
            </a:r>
            <a:r>
              <a:rPr lang="en-US" dirty="0"/>
              <a:t> </a:t>
            </a:r>
            <a:r>
              <a:rPr lang="en-US" dirty="0" err="1"/>
              <a:t>keluarganya</a:t>
            </a:r>
            <a:endParaRPr lang="en-US" dirty="0"/>
          </a:p>
          <a:p>
            <a:pPr algn="just"/>
            <a:r>
              <a:rPr lang="en-US" dirty="0" err="1"/>
              <a:t>Menimbulkan</a:t>
            </a:r>
            <a:r>
              <a:rPr lang="en-US" dirty="0"/>
              <a:t> </a:t>
            </a:r>
            <a:r>
              <a:rPr lang="en-US" dirty="0" err="1"/>
              <a:t>kerugian</a:t>
            </a:r>
            <a:r>
              <a:rPr lang="en-US" dirty="0"/>
              <a:t> </a:t>
            </a:r>
            <a:r>
              <a:rPr lang="en-US" dirty="0" err="1"/>
              <a:t>materil</a:t>
            </a:r>
            <a:endParaRPr lang="en-US" dirty="0"/>
          </a:p>
          <a:p>
            <a:pPr algn="just"/>
            <a:r>
              <a:rPr lang="en-US" dirty="0"/>
              <a:t>Tidak </a:t>
            </a:r>
            <a:r>
              <a:rPr lang="en-US" dirty="0" err="1"/>
              <a:t>terdapat</a:t>
            </a:r>
            <a:r>
              <a:rPr lang="en-US" dirty="0"/>
              <a:t> </a:t>
            </a:r>
            <a:r>
              <a:rPr lang="en-US" dirty="0" err="1"/>
              <a:t>hal-hal</a:t>
            </a:r>
            <a:r>
              <a:rPr lang="en-US" dirty="0"/>
              <a:t> yang  </a:t>
            </a:r>
            <a:r>
              <a:rPr lang="en-US" dirty="0" err="1"/>
              <a:t>meringankan</a:t>
            </a:r>
            <a:endParaRPr lang="en-US" dirty="0"/>
          </a:p>
        </p:txBody>
      </p:sp>
      <p:sp>
        <p:nvSpPr>
          <p:cNvPr id="8" name="Freeform: Shape 8" descr="Plans">
            <a:extLst>
              <a:ext uri="{FF2B5EF4-FFF2-40B4-BE49-F238E27FC236}">
                <a16:creationId xmlns:a16="http://schemas.microsoft.com/office/drawing/2014/main" id="{2DB38FFA-F8F9-4178-AD76-00851D638B92}"/>
              </a:ext>
            </a:extLst>
          </p:cNvPr>
          <p:cNvSpPr/>
          <p:nvPr/>
        </p:nvSpPr>
        <p:spPr>
          <a:xfrm>
            <a:off x="4757976" y="2553504"/>
            <a:ext cx="515064" cy="757216"/>
          </a:xfrm>
          <a:custGeom>
            <a:avLst/>
            <a:gdLst/>
            <a:ahLst/>
            <a:cxnLst>
              <a:cxn ang="3cd4">
                <a:pos x="hc" y="t"/>
              </a:cxn>
              <a:cxn ang="cd2">
                <a:pos x="l" y="vc"/>
              </a:cxn>
              <a:cxn ang="cd4">
                <a:pos x="hc" y="b"/>
              </a:cxn>
              <a:cxn ang="0">
                <a:pos x="r" y="vc"/>
              </a:cxn>
            </a:cxnLst>
            <a:rect l="l" t="t" r="r" b="b"/>
            <a:pathLst>
              <a:path w="3451" h="5073">
                <a:moveTo>
                  <a:pt x="1718" y="668"/>
                </a:moveTo>
                <a:cubicBezTo>
                  <a:pt x="1813" y="668"/>
                  <a:pt x="1892" y="604"/>
                  <a:pt x="1892" y="509"/>
                </a:cubicBezTo>
                <a:cubicBezTo>
                  <a:pt x="1892" y="413"/>
                  <a:pt x="1813" y="350"/>
                  <a:pt x="1718" y="350"/>
                </a:cubicBezTo>
                <a:cubicBezTo>
                  <a:pt x="1638" y="350"/>
                  <a:pt x="1558" y="413"/>
                  <a:pt x="1558" y="509"/>
                </a:cubicBezTo>
                <a:cubicBezTo>
                  <a:pt x="1558" y="604"/>
                  <a:pt x="1638" y="668"/>
                  <a:pt x="1718" y="668"/>
                </a:cubicBezTo>
                <a:close/>
                <a:moveTo>
                  <a:pt x="2242" y="700"/>
                </a:moveTo>
                <a:cubicBezTo>
                  <a:pt x="2227" y="636"/>
                  <a:pt x="2227" y="573"/>
                  <a:pt x="2227" y="509"/>
                </a:cubicBezTo>
                <a:cubicBezTo>
                  <a:pt x="2227" y="222"/>
                  <a:pt x="2004" y="0"/>
                  <a:pt x="1733" y="0"/>
                </a:cubicBezTo>
                <a:cubicBezTo>
                  <a:pt x="1447" y="0"/>
                  <a:pt x="1209" y="222"/>
                  <a:pt x="1209" y="509"/>
                </a:cubicBezTo>
                <a:lnTo>
                  <a:pt x="1209" y="700"/>
                </a:lnTo>
                <a:lnTo>
                  <a:pt x="238" y="700"/>
                </a:lnTo>
                <a:cubicBezTo>
                  <a:pt x="111" y="700"/>
                  <a:pt x="0" y="811"/>
                  <a:pt x="0" y="938"/>
                </a:cubicBezTo>
                <a:lnTo>
                  <a:pt x="0" y="4835"/>
                </a:lnTo>
                <a:cubicBezTo>
                  <a:pt x="0" y="4962"/>
                  <a:pt x="111" y="5073"/>
                  <a:pt x="238" y="5073"/>
                </a:cubicBezTo>
                <a:lnTo>
                  <a:pt x="3212" y="5073"/>
                </a:lnTo>
                <a:cubicBezTo>
                  <a:pt x="3340" y="5073"/>
                  <a:pt x="3451" y="4962"/>
                  <a:pt x="3451" y="4835"/>
                </a:cubicBezTo>
                <a:lnTo>
                  <a:pt x="3451" y="938"/>
                </a:lnTo>
                <a:cubicBezTo>
                  <a:pt x="3451" y="795"/>
                  <a:pt x="3340" y="700"/>
                  <a:pt x="3212" y="700"/>
                </a:cubicBezTo>
                <a:close/>
                <a:moveTo>
                  <a:pt x="1367" y="509"/>
                </a:moveTo>
                <a:cubicBezTo>
                  <a:pt x="1367" y="318"/>
                  <a:pt x="1527" y="159"/>
                  <a:pt x="1733" y="159"/>
                </a:cubicBezTo>
                <a:cubicBezTo>
                  <a:pt x="1908" y="159"/>
                  <a:pt x="2067" y="318"/>
                  <a:pt x="2067" y="509"/>
                </a:cubicBezTo>
                <a:cubicBezTo>
                  <a:pt x="2067" y="716"/>
                  <a:pt x="2067" y="1082"/>
                  <a:pt x="2497" y="1193"/>
                </a:cubicBezTo>
                <a:cubicBezTo>
                  <a:pt x="2624" y="1225"/>
                  <a:pt x="2719" y="1336"/>
                  <a:pt x="2736" y="1479"/>
                </a:cubicBezTo>
                <a:lnTo>
                  <a:pt x="715" y="1479"/>
                </a:lnTo>
                <a:cubicBezTo>
                  <a:pt x="731" y="1352"/>
                  <a:pt x="811" y="1225"/>
                  <a:pt x="938" y="1193"/>
                </a:cubicBezTo>
                <a:cubicBezTo>
                  <a:pt x="1367" y="1082"/>
                  <a:pt x="1367" y="716"/>
                  <a:pt x="1367" y="509"/>
                </a:cubicBezTo>
                <a:close/>
                <a:moveTo>
                  <a:pt x="668" y="1638"/>
                </a:moveTo>
                <a:lnTo>
                  <a:pt x="2767" y="1638"/>
                </a:lnTo>
                <a:cubicBezTo>
                  <a:pt x="2846" y="1638"/>
                  <a:pt x="2894" y="1591"/>
                  <a:pt x="2894" y="1511"/>
                </a:cubicBezTo>
                <a:cubicBezTo>
                  <a:pt x="2894" y="1383"/>
                  <a:pt x="2846" y="1256"/>
                  <a:pt x="2767" y="1177"/>
                </a:cubicBezTo>
                <a:lnTo>
                  <a:pt x="2879" y="1177"/>
                </a:lnTo>
                <a:cubicBezTo>
                  <a:pt x="2910" y="1177"/>
                  <a:pt x="2926" y="1177"/>
                  <a:pt x="2942" y="1193"/>
                </a:cubicBezTo>
                <a:cubicBezTo>
                  <a:pt x="2958" y="1209"/>
                  <a:pt x="2974" y="1240"/>
                  <a:pt x="2974" y="1256"/>
                </a:cubicBezTo>
                <a:lnTo>
                  <a:pt x="2974" y="4517"/>
                </a:lnTo>
                <a:cubicBezTo>
                  <a:pt x="2974" y="4564"/>
                  <a:pt x="2926" y="4596"/>
                  <a:pt x="2879" y="4596"/>
                </a:cubicBezTo>
                <a:lnTo>
                  <a:pt x="556" y="4596"/>
                </a:lnTo>
                <a:cubicBezTo>
                  <a:pt x="509" y="4596"/>
                  <a:pt x="477" y="4564"/>
                  <a:pt x="477" y="4517"/>
                </a:cubicBezTo>
                <a:lnTo>
                  <a:pt x="477" y="1256"/>
                </a:lnTo>
                <a:cubicBezTo>
                  <a:pt x="477" y="1209"/>
                  <a:pt x="509" y="1177"/>
                  <a:pt x="556" y="1177"/>
                </a:cubicBezTo>
                <a:lnTo>
                  <a:pt x="683" y="1177"/>
                </a:lnTo>
                <a:cubicBezTo>
                  <a:pt x="604" y="1272"/>
                  <a:pt x="556" y="1383"/>
                  <a:pt x="556" y="1511"/>
                </a:cubicBezTo>
                <a:cubicBezTo>
                  <a:pt x="556" y="1574"/>
                  <a:pt x="604" y="1638"/>
                  <a:pt x="668" y="1638"/>
                </a:cubicBezTo>
                <a:close/>
                <a:moveTo>
                  <a:pt x="3292" y="938"/>
                </a:moveTo>
                <a:lnTo>
                  <a:pt x="3292" y="4835"/>
                </a:lnTo>
                <a:cubicBezTo>
                  <a:pt x="3292" y="4883"/>
                  <a:pt x="3244" y="4915"/>
                  <a:pt x="3212" y="4915"/>
                </a:cubicBezTo>
                <a:lnTo>
                  <a:pt x="238" y="4915"/>
                </a:lnTo>
                <a:cubicBezTo>
                  <a:pt x="191" y="4915"/>
                  <a:pt x="159" y="4883"/>
                  <a:pt x="159" y="4835"/>
                </a:cubicBezTo>
                <a:lnTo>
                  <a:pt x="159" y="938"/>
                </a:lnTo>
                <a:cubicBezTo>
                  <a:pt x="159" y="891"/>
                  <a:pt x="191" y="859"/>
                  <a:pt x="238" y="859"/>
                </a:cubicBezTo>
                <a:lnTo>
                  <a:pt x="1161" y="859"/>
                </a:lnTo>
                <a:cubicBezTo>
                  <a:pt x="1129" y="922"/>
                  <a:pt x="1065" y="986"/>
                  <a:pt x="986" y="1018"/>
                </a:cubicBezTo>
                <a:lnTo>
                  <a:pt x="970" y="1018"/>
                </a:lnTo>
                <a:lnTo>
                  <a:pt x="556" y="1018"/>
                </a:lnTo>
                <a:cubicBezTo>
                  <a:pt x="429" y="1018"/>
                  <a:pt x="318" y="1129"/>
                  <a:pt x="318" y="1256"/>
                </a:cubicBezTo>
                <a:lnTo>
                  <a:pt x="318" y="4517"/>
                </a:lnTo>
                <a:cubicBezTo>
                  <a:pt x="318" y="4644"/>
                  <a:pt x="429" y="4755"/>
                  <a:pt x="556" y="4755"/>
                </a:cubicBezTo>
                <a:lnTo>
                  <a:pt x="2879" y="4755"/>
                </a:lnTo>
                <a:cubicBezTo>
                  <a:pt x="3022" y="4755"/>
                  <a:pt x="3133" y="4644"/>
                  <a:pt x="3133" y="4517"/>
                </a:cubicBezTo>
                <a:lnTo>
                  <a:pt x="3133" y="1256"/>
                </a:lnTo>
                <a:cubicBezTo>
                  <a:pt x="3133" y="1193"/>
                  <a:pt x="3101" y="1129"/>
                  <a:pt x="3054" y="1082"/>
                </a:cubicBezTo>
                <a:cubicBezTo>
                  <a:pt x="3006" y="1034"/>
                  <a:pt x="2958" y="1018"/>
                  <a:pt x="2879" y="1018"/>
                </a:cubicBezTo>
                <a:lnTo>
                  <a:pt x="2465" y="1018"/>
                </a:lnTo>
                <a:cubicBezTo>
                  <a:pt x="2370" y="986"/>
                  <a:pt x="2306" y="922"/>
                  <a:pt x="2274" y="859"/>
                </a:cubicBezTo>
                <a:lnTo>
                  <a:pt x="3212" y="859"/>
                </a:lnTo>
                <a:cubicBezTo>
                  <a:pt x="3244" y="859"/>
                  <a:pt x="3292" y="891"/>
                  <a:pt x="3292" y="938"/>
                </a:cubicBezTo>
                <a:close/>
                <a:moveTo>
                  <a:pt x="1400" y="3737"/>
                </a:moveTo>
                <a:cubicBezTo>
                  <a:pt x="1415" y="3754"/>
                  <a:pt x="1431" y="3769"/>
                  <a:pt x="1447" y="3769"/>
                </a:cubicBezTo>
                <a:cubicBezTo>
                  <a:pt x="1463" y="3769"/>
                  <a:pt x="1495" y="3754"/>
                  <a:pt x="1510" y="3737"/>
                </a:cubicBezTo>
                <a:lnTo>
                  <a:pt x="2560" y="2688"/>
                </a:lnTo>
                <a:cubicBezTo>
                  <a:pt x="2592" y="2656"/>
                  <a:pt x="2592" y="2592"/>
                  <a:pt x="2560" y="2561"/>
                </a:cubicBezTo>
                <a:cubicBezTo>
                  <a:pt x="2545" y="2545"/>
                  <a:pt x="2481" y="2545"/>
                  <a:pt x="2449" y="2561"/>
                </a:cubicBezTo>
                <a:lnTo>
                  <a:pt x="1447" y="3579"/>
                </a:lnTo>
                <a:lnTo>
                  <a:pt x="1018" y="3133"/>
                </a:lnTo>
                <a:cubicBezTo>
                  <a:pt x="986" y="3101"/>
                  <a:pt x="938" y="3101"/>
                  <a:pt x="906" y="3133"/>
                </a:cubicBezTo>
                <a:cubicBezTo>
                  <a:pt x="874" y="3165"/>
                  <a:pt x="874" y="3228"/>
                  <a:pt x="906" y="3245"/>
                </a:cubicBezTo>
                <a:close/>
              </a:path>
            </a:pathLst>
          </a:custGeom>
          <a:solidFill>
            <a:schemeClr val="bg1"/>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dirty="0">
              <a:ln>
                <a:noFill/>
              </a:ln>
              <a:latin typeface="Arial" pitchFamily="18"/>
              <a:ea typeface="SimSun" pitchFamily="2"/>
              <a:cs typeface="Lucida Sans" pitchFamily="2"/>
            </a:endParaRPr>
          </a:p>
        </p:txBody>
      </p:sp>
    </p:spTree>
    <p:extLst>
      <p:ext uri="{BB962C8B-B14F-4D97-AF65-F5344CB8AC3E}">
        <p14:creationId xmlns:p14="http://schemas.microsoft.com/office/powerpoint/2010/main" val="21603882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3B1974-2FA5-15F9-AD61-FA9E1173D974}"/>
              </a:ext>
            </a:extLst>
          </p:cNvPr>
          <p:cNvSpPr>
            <a:spLocks noGrp="1"/>
          </p:cNvSpPr>
          <p:nvPr>
            <p:ph type="title"/>
          </p:nvPr>
        </p:nvSpPr>
        <p:spPr/>
        <p:txBody>
          <a:bodyPr>
            <a:noAutofit/>
          </a:bodyPr>
          <a:lstStyle/>
          <a:p>
            <a:r>
              <a:rPr lang="en-US" sz="2800" dirty="0" err="1">
                <a:solidFill>
                  <a:srgbClr val="FF0000"/>
                </a:solidFill>
              </a:rPr>
              <a:t>Kriteria</a:t>
            </a:r>
            <a:r>
              <a:rPr lang="en-US" sz="2800" dirty="0">
                <a:solidFill>
                  <a:srgbClr val="FF0000"/>
                </a:solidFill>
              </a:rPr>
              <a:t> </a:t>
            </a:r>
            <a:r>
              <a:rPr lang="en-US" sz="2800" dirty="0" err="1">
                <a:solidFill>
                  <a:srgbClr val="FF0000"/>
                </a:solidFill>
              </a:rPr>
              <a:t>tuntutan</a:t>
            </a:r>
            <a:r>
              <a:rPr lang="en-US" sz="2800" dirty="0">
                <a:solidFill>
                  <a:srgbClr val="FF0000"/>
                </a:solidFill>
              </a:rPr>
              <a:t> </a:t>
            </a:r>
            <a:r>
              <a:rPr lang="en-US" sz="2800" dirty="0" err="1">
                <a:solidFill>
                  <a:srgbClr val="FF0000"/>
                </a:solidFill>
              </a:rPr>
              <a:t>pidana</a:t>
            </a:r>
            <a:r>
              <a:rPr lang="en-US" sz="2800" dirty="0">
                <a:solidFill>
                  <a:srgbClr val="FF0000"/>
                </a:solidFill>
              </a:rPr>
              <a:t> </a:t>
            </a:r>
            <a:r>
              <a:rPr lang="en-US" sz="2800" dirty="0" err="1">
                <a:solidFill>
                  <a:srgbClr val="FF0000"/>
                </a:solidFill>
              </a:rPr>
              <a:t>serendah-rendahnya</a:t>
            </a:r>
            <a:r>
              <a:rPr lang="en-US" sz="2800" dirty="0">
                <a:solidFill>
                  <a:srgbClr val="FF0000"/>
                </a:solidFill>
              </a:rPr>
              <a:t> ½ </a:t>
            </a:r>
            <a:r>
              <a:rPr lang="en-US" sz="2800" dirty="0" err="1">
                <a:solidFill>
                  <a:srgbClr val="FF0000"/>
                </a:solidFill>
              </a:rPr>
              <a:t>dari</a:t>
            </a:r>
            <a:r>
              <a:rPr lang="en-US" sz="2800" dirty="0">
                <a:solidFill>
                  <a:srgbClr val="FF0000"/>
                </a:solidFill>
              </a:rPr>
              <a:t> </a:t>
            </a:r>
            <a:r>
              <a:rPr lang="en-US" sz="2800" dirty="0" err="1">
                <a:solidFill>
                  <a:srgbClr val="FF0000"/>
                </a:solidFill>
              </a:rPr>
              <a:t>ancaman</a:t>
            </a:r>
            <a:r>
              <a:rPr lang="en-US" sz="2800" dirty="0">
                <a:solidFill>
                  <a:srgbClr val="FF0000"/>
                </a:solidFill>
              </a:rPr>
              <a:t> </a:t>
            </a:r>
            <a:r>
              <a:rPr lang="en-US" sz="2800" dirty="0" err="1">
                <a:solidFill>
                  <a:srgbClr val="FF0000"/>
                </a:solidFill>
              </a:rPr>
              <a:t>pidana</a:t>
            </a:r>
            <a:r>
              <a:rPr lang="en-US" sz="2800" dirty="0">
                <a:solidFill>
                  <a:srgbClr val="FF0000"/>
                </a:solidFill>
              </a:rPr>
              <a:t> </a:t>
            </a:r>
            <a:r>
              <a:rPr lang="en-US" sz="2800" dirty="0" err="1">
                <a:solidFill>
                  <a:srgbClr val="FF0000"/>
                </a:solidFill>
              </a:rPr>
              <a:t>maksimum</a:t>
            </a:r>
            <a:endParaRPr lang="en-US" sz="2800" dirty="0">
              <a:solidFill>
                <a:srgbClr val="FF0000"/>
              </a:solidFill>
            </a:endParaRPr>
          </a:p>
        </p:txBody>
      </p:sp>
      <p:sp>
        <p:nvSpPr>
          <p:cNvPr id="3" name="Content Placeholder 2">
            <a:extLst>
              <a:ext uri="{FF2B5EF4-FFF2-40B4-BE49-F238E27FC236}">
                <a16:creationId xmlns:a16="http://schemas.microsoft.com/office/drawing/2014/main" id="{92E0F5C7-4DFF-6663-EA06-411268F50773}"/>
              </a:ext>
            </a:extLst>
          </p:cNvPr>
          <p:cNvSpPr>
            <a:spLocks noGrp="1"/>
          </p:cNvSpPr>
          <p:nvPr>
            <p:ph idx="1"/>
          </p:nvPr>
        </p:nvSpPr>
        <p:spPr/>
        <p:txBody>
          <a:bodyPr/>
          <a:lstStyle/>
          <a:p>
            <a:r>
              <a:rPr lang="en-US" dirty="0" err="1"/>
              <a:t>Perbuatan</a:t>
            </a:r>
            <a:r>
              <a:rPr lang="en-US" dirty="0"/>
              <a:t> </a:t>
            </a:r>
            <a:r>
              <a:rPr lang="en-US" dirty="0" err="1"/>
              <a:t>menimbulkan</a:t>
            </a:r>
            <a:r>
              <a:rPr lang="en-US" dirty="0"/>
              <a:t> </a:t>
            </a:r>
            <a:r>
              <a:rPr lang="en-US" dirty="0" err="1"/>
              <a:t>penderitaan</a:t>
            </a:r>
            <a:r>
              <a:rPr lang="en-US" dirty="0"/>
              <a:t> </a:t>
            </a:r>
            <a:r>
              <a:rPr lang="en-US" dirty="0" err="1"/>
              <a:t>bagi</a:t>
            </a:r>
            <a:r>
              <a:rPr lang="en-US" dirty="0"/>
              <a:t> korban </a:t>
            </a:r>
            <a:r>
              <a:rPr lang="en-US" dirty="0" err="1"/>
              <a:t>atau</a:t>
            </a:r>
            <a:r>
              <a:rPr lang="en-US" dirty="0"/>
              <a:t> </a:t>
            </a:r>
            <a:r>
              <a:rPr lang="en-US" dirty="0" err="1"/>
              <a:t>keluarganya</a:t>
            </a:r>
            <a:endParaRPr lang="en-US" dirty="0"/>
          </a:p>
          <a:p>
            <a:r>
              <a:rPr lang="en-US" dirty="0" err="1"/>
              <a:t>Menimbulkan</a:t>
            </a:r>
            <a:r>
              <a:rPr lang="en-US" dirty="0"/>
              <a:t> </a:t>
            </a:r>
            <a:r>
              <a:rPr lang="en-US" dirty="0" err="1"/>
              <a:t>kerugian</a:t>
            </a:r>
            <a:r>
              <a:rPr lang="en-US" dirty="0"/>
              <a:t> </a:t>
            </a:r>
            <a:r>
              <a:rPr lang="en-US" dirty="0" err="1"/>
              <a:t>materil</a:t>
            </a:r>
            <a:endParaRPr lang="en-US" dirty="0"/>
          </a:p>
          <a:p>
            <a:r>
              <a:rPr lang="en-US" dirty="0" err="1"/>
              <a:t>Terdapat</a:t>
            </a:r>
            <a:r>
              <a:rPr lang="en-US" dirty="0"/>
              <a:t> </a:t>
            </a:r>
            <a:r>
              <a:rPr lang="en-US" dirty="0" err="1"/>
              <a:t>hal-hal</a:t>
            </a:r>
            <a:r>
              <a:rPr lang="en-US" dirty="0"/>
              <a:t> yang </a:t>
            </a:r>
            <a:r>
              <a:rPr lang="en-US" dirty="0" err="1"/>
              <a:t>meringankan</a:t>
            </a:r>
            <a:endParaRPr lang="en-US" dirty="0"/>
          </a:p>
          <a:p>
            <a:endParaRPr lang="en-US" dirty="0"/>
          </a:p>
        </p:txBody>
      </p:sp>
    </p:spTree>
    <p:extLst>
      <p:ext uri="{BB962C8B-B14F-4D97-AF65-F5344CB8AC3E}">
        <p14:creationId xmlns:p14="http://schemas.microsoft.com/office/powerpoint/2010/main" val="7729528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78141B-7138-6F12-5FC2-DFC470A0FB4B}"/>
              </a:ext>
            </a:extLst>
          </p:cNvPr>
          <p:cNvSpPr>
            <a:spLocks noGrp="1"/>
          </p:cNvSpPr>
          <p:nvPr>
            <p:ph idx="1"/>
          </p:nvPr>
        </p:nvSpPr>
        <p:spPr>
          <a:xfrm>
            <a:off x="5458984" y="497808"/>
            <a:ext cx="5713841" cy="6131592"/>
          </a:xfrm>
        </p:spPr>
        <p:txBody>
          <a:bodyPr>
            <a:normAutofit/>
          </a:bodyPr>
          <a:lstStyle/>
          <a:p>
            <a:pPr algn="just"/>
            <a:r>
              <a:rPr lang="en-US" sz="2800" dirty="0" err="1">
                <a:latin typeface="Calibri" panose="020F0502020204030204" pitchFamily="34" charset="0"/>
                <a:ea typeface="Calibri" panose="020F0502020204030204" pitchFamily="34" charset="0"/>
                <a:cs typeface="Calibri" panose="020F0502020204030204" pitchFamily="34" charset="0"/>
              </a:rPr>
              <a:t>Terdakawa</a:t>
            </a:r>
            <a:r>
              <a:rPr lang="en-US" sz="2800" dirty="0">
                <a:latin typeface="Calibri" panose="020F0502020204030204" pitchFamily="34" charset="0"/>
                <a:ea typeface="Calibri" panose="020F0502020204030204" pitchFamily="34" charset="0"/>
                <a:cs typeface="Calibri" panose="020F0502020204030204" pitchFamily="34" charset="0"/>
              </a:rPr>
              <a:t> </a:t>
            </a:r>
            <a:r>
              <a:rPr lang="en-US" sz="2800" dirty="0" err="1">
                <a:latin typeface="Calibri" panose="020F0502020204030204" pitchFamily="34" charset="0"/>
                <a:ea typeface="Calibri" panose="020F0502020204030204" pitchFamily="34" charset="0"/>
                <a:cs typeface="Calibri" panose="020F0502020204030204" pitchFamily="34" charset="0"/>
              </a:rPr>
              <a:t>berstatus</a:t>
            </a:r>
            <a:r>
              <a:rPr lang="en-US" sz="2800" dirty="0">
                <a:latin typeface="Calibri" panose="020F0502020204030204" pitchFamily="34" charset="0"/>
                <a:ea typeface="Calibri" panose="020F0502020204030204" pitchFamily="34" charset="0"/>
                <a:cs typeface="Calibri" panose="020F0502020204030204" pitchFamily="34" charset="0"/>
              </a:rPr>
              <a:t> </a:t>
            </a:r>
            <a:r>
              <a:rPr lang="en-US" sz="2800" dirty="0" err="1">
                <a:latin typeface="Calibri" panose="020F0502020204030204" pitchFamily="34" charset="0"/>
                <a:ea typeface="Calibri" panose="020F0502020204030204" pitchFamily="34" charset="0"/>
                <a:cs typeface="Calibri" panose="020F0502020204030204" pitchFamily="34" charset="0"/>
              </a:rPr>
              <a:t>mahasiswa</a:t>
            </a:r>
            <a:r>
              <a:rPr lang="en-US" sz="2800" dirty="0">
                <a:latin typeface="Calibri" panose="020F0502020204030204" pitchFamily="34" charset="0"/>
                <a:ea typeface="Calibri" panose="020F0502020204030204" pitchFamily="34" charset="0"/>
                <a:cs typeface="Calibri" panose="020F0502020204030204" pitchFamily="34" charset="0"/>
              </a:rPr>
              <a:t>, </a:t>
            </a:r>
            <a:r>
              <a:rPr lang="en-US" sz="2800" dirty="0" err="1">
                <a:latin typeface="Calibri" panose="020F0502020204030204" pitchFamily="34" charset="0"/>
                <a:ea typeface="Calibri" panose="020F0502020204030204" pitchFamily="34" charset="0"/>
                <a:cs typeface="Calibri" panose="020F0502020204030204" pitchFamily="34" charset="0"/>
              </a:rPr>
              <a:t>pelajar</a:t>
            </a:r>
            <a:r>
              <a:rPr lang="en-US" sz="2800" dirty="0">
                <a:latin typeface="Calibri" panose="020F0502020204030204" pitchFamily="34" charset="0"/>
                <a:ea typeface="Calibri" panose="020F0502020204030204" pitchFamily="34" charset="0"/>
                <a:cs typeface="Calibri" panose="020F0502020204030204" pitchFamily="34" charset="0"/>
              </a:rPr>
              <a:t>/expert</a:t>
            </a:r>
          </a:p>
          <a:p>
            <a:pPr algn="just"/>
            <a:r>
              <a:rPr lang="en-US" sz="2800" dirty="0" err="1">
                <a:latin typeface="Calibri" panose="020F0502020204030204" pitchFamily="34" charset="0"/>
                <a:ea typeface="Calibri" panose="020F0502020204030204" pitchFamily="34" charset="0"/>
                <a:cs typeface="Calibri" panose="020F0502020204030204" pitchFamily="34" charset="0"/>
              </a:rPr>
              <a:t>Terdakwa</a:t>
            </a:r>
            <a:r>
              <a:rPr lang="en-US" sz="2800" dirty="0">
                <a:latin typeface="Calibri" panose="020F0502020204030204" pitchFamily="34" charset="0"/>
                <a:ea typeface="Calibri" panose="020F0502020204030204" pitchFamily="34" charset="0"/>
                <a:cs typeface="Calibri" panose="020F0502020204030204" pitchFamily="34" charset="0"/>
              </a:rPr>
              <a:t> </a:t>
            </a:r>
            <a:r>
              <a:rPr lang="en-US" sz="2800" dirty="0" err="1">
                <a:latin typeface="Calibri" panose="020F0502020204030204" pitchFamily="34" charset="0"/>
                <a:ea typeface="Calibri" panose="020F0502020204030204" pitchFamily="34" charset="0"/>
                <a:cs typeface="Calibri" panose="020F0502020204030204" pitchFamily="34" charset="0"/>
              </a:rPr>
              <a:t>belum</a:t>
            </a:r>
            <a:r>
              <a:rPr lang="en-US" sz="2800" dirty="0">
                <a:latin typeface="Calibri" panose="020F0502020204030204" pitchFamily="34" charset="0"/>
                <a:ea typeface="Calibri" panose="020F0502020204030204" pitchFamily="34" charset="0"/>
                <a:cs typeface="Calibri" panose="020F0502020204030204" pitchFamily="34" charset="0"/>
              </a:rPr>
              <a:t> </a:t>
            </a:r>
            <a:r>
              <a:rPr lang="en-US" sz="2800" dirty="0" err="1">
                <a:latin typeface="Calibri" panose="020F0502020204030204" pitchFamily="34" charset="0"/>
                <a:ea typeface="Calibri" panose="020F0502020204030204" pitchFamily="34" charset="0"/>
                <a:cs typeface="Calibri" panose="020F0502020204030204" pitchFamily="34" charset="0"/>
              </a:rPr>
              <a:t>cukup</a:t>
            </a:r>
            <a:r>
              <a:rPr lang="en-US" sz="2800" dirty="0">
                <a:latin typeface="Calibri" panose="020F0502020204030204" pitchFamily="34" charset="0"/>
                <a:ea typeface="Calibri" panose="020F0502020204030204" pitchFamily="34" charset="0"/>
                <a:cs typeface="Calibri" panose="020F0502020204030204" pitchFamily="34" charset="0"/>
              </a:rPr>
              <a:t> </a:t>
            </a:r>
            <a:r>
              <a:rPr lang="en-US" sz="2800" dirty="0" err="1">
                <a:latin typeface="Calibri" panose="020F0502020204030204" pitchFamily="34" charset="0"/>
                <a:ea typeface="Calibri" panose="020F0502020204030204" pitchFamily="34" charset="0"/>
                <a:cs typeface="Calibri" panose="020F0502020204030204" pitchFamily="34" charset="0"/>
              </a:rPr>
              <a:t>umur</a:t>
            </a:r>
            <a:r>
              <a:rPr lang="en-US" sz="2800" dirty="0">
                <a:latin typeface="Calibri" panose="020F0502020204030204" pitchFamily="34" charset="0"/>
                <a:ea typeface="Calibri" panose="020F0502020204030204" pitchFamily="34" charset="0"/>
                <a:cs typeface="Calibri" panose="020F0502020204030204" pitchFamily="34" charset="0"/>
              </a:rPr>
              <a:t>, </a:t>
            </a:r>
            <a:r>
              <a:rPr lang="en-US" sz="2800" dirty="0" err="1">
                <a:latin typeface="Calibri" panose="020F0502020204030204" pitchFamily="34" charset="0"/>
                <a:ea typeface="Calibri" panose="020F0502020204030204" pitchFamily="34" charset="0"/>
                <a:cs typeface="Calibri" panose="020F0502020204030204" pitchFamily="34" charset="0"/>
              </a:rPr>
              <a:t>termasuk</a:t>
            </a:r>
            <a:r>
              <a:rPr lang="en-US" sz="2800" dirty="0">
                <a:latin typeface="Calibri" panose="020F0502020204030204" pitchFamily="34" charset="0"/>
                <a:ea typeface="Calibri" panose="020F0502020204030204" pitchFamily="34" charset="0"/>
                <a:cs typeface="Calibri" panose="020F0502020204030204" pitchFamily="34" charset="0"/>
              </a:rPr>
              <a:t> </a:t>
            </a:r>
            <a:r>
              <a:rPr lang="en-US" sz="2800" dirty="0" err="1">
                <a:latin typeface="Calibri" panose="020F0502020204030204" pitchFamily="34" charset="0"/>
                <a:ea typeface="Calibri" panose="020F0502020204030204" pitchFamily="34" charset="0"/>
                <a:cs typeface="Calibri" panose="020F0502020204030204" pitchFamily="34" charset="0"/>
              </a:rPr>
              <a:t>anak-anak</a:t>
            </a:r>
            <a:endParaRPr lang="en-US" sz="2800" dirty="0">
              <a:latin typeface="Calibri" panose="020F0502020204030204" pitchFamily="34" charset="0"/>
              <a:ea typeface="Calibri" panose="020F0502020204030204" pitchFamily="34" charset="0"/>
              <a:cs typeface="Calibri" panose="020F0502020204030204" pitchFamily="34" charset="0"/>
            </a:endParaRPr>
          </a:p>
          <a:p>
            <a:pPr algn="just"/>
            <a:r>
              <a:rPr lang="en-US" sz="2800" dirty="0" err="1">
                <a:latin typeface="Calibri" panose="020F0502020204030204" pitchFamily="34" charset="0"/>
                <a:ea typeface="Calibri" panose="020F0502020204030204" pitchFamily="34" charset="0"/>
                <a:cs typeface="Calibri" panose="020F0502020204030204" pitchFamily="34" charset="0"/>
              </a:rPr>
              <a:t>Terdakwa</a:t>
            </a:r>
            <a:r>
              <a:rPr lang="en-US" sz="2800" dirty="0">
                <a:latin typeface="Calibri" panose="020F0502020204030204" pitchFamily="34" charset="0"/>
                <a:ea typeface="Calibri" panose="020F0502020204030204" pitchFamily="34" charset="0"/>
                <a:cs typeface="Calibri" panose="020F0502020204030204" pitchFamily="34" charset="0"/>
              </a:rPr>
              <a:t> </a:t>
            </a:r>
            <a:r>
              <a:rPr lang="en-US" sz="2800" dirty="0" err="1">
                <a:latin typeface="Calibri" panose="020F0502020204030204" pitchFamily="34" charset="0"/>
                <a:ea typeface="Calibri" panose="020F0502020204030204" pitchFamily="34" charset="0"/>
                <a:cs typeface="Calibri" panose="020F0502020204030204" pitchFamily="34" charset="0"/>
              </a:rPr>
              <a:t>telah</a:t>
            </a:r>
            <a:r>
              <a:rPr lang="en-US" sz="2800" dirty="0">
                <a:latin typeface="Calibri" panose="020F0502020204030204" pitchFamily="34" charset="0"/>
                <a:ea typeface="Calibri" panose="020F0502020204030204" pitchFamily="34" charset="0"/>
                <a:cs typeface="Calibri" panose="020F0502020204030204" pitchFamily="34" charset="0"/>
              </a:rPr>
              <a:t> </a:t>
            </a:r>
            <a:r>
              <a:rPr lang="en-US" sz="2800" dirty="0" err="1">
                <a:latin typeface="Calibri" panose="020F0502020204030204" pitchFamily="34" charset="0"/>
                <a:ea typeface="Calibri" panose="020F0502020204030204" pitchFamily="34" charset="0"/>
                <a:cs typeface="Calibri" panose="020F0502020204030204" pitchFamily="34" charset="0"/>
              </a:rPr>
              <a:t>membayar</a:t>
            </a:r>
            <a:r>
              <a:rPr lang="en-US" sz="2800" dirty="0">
                <a:latin typeface="Calibri" panose="020F0502020204030204" pitchFamily="34" charset="0"/>
                <a:ea typeface="Calibri" panose="020F0502020204030204" pitchFamily="34" charset="0"/>
                <a:cs typeface="Calibri" panose="020F0502020204030204" pitchFamily="34" charset="0"/>
              </a:rPr>
              <a:t> Ganti </a:t>
            </a:r>
            <a:r>
              <a:rPr lang="en-US" sz="2800" dirty="0" err="1">
                <a:latin typeface="Calibri" panose="020F0502020204030204" pitchFamily="34" charset="0"/>
                <a:ea typeface="Calibri" panose="020F0502020204030204" pitchFamily="34" charset="0"/>
                <a:cs typeface="Calibri" panose="020F0502020204030204" pitchFamily="34" charset="0"/>
              </a:rPr>
              <a:t>rugi</a:t>
            </a:r>
            <a:r>
              <a:rPr lang="en-US" sz="2800" dirty="0">
                <a:latin typeface="Calibri" panose="020F0502020204030204" pitchFamily="34" charset="0"/>
                <a:ea typeface="Calibri" panose="020F0502020204030204" pitchFamily="34" charset="0"/>
                <a:cs typeface="Calibri" panose="020F0502020204030204" pitchFamily="34" charset="0"/>
              </a:rPr>
              <a:t> yang </a:t>
            </a:r>
            <a:r>
              <a:rPr lang="en-US" sz="2800" dirty="0" err="1">
                <a:latin typeface="Calibri" panose="020F0502020204030204" pitchFamily="34" charset="0"/>
                <a:ea typeface="Calibri" panose="020F0502020204030204" pitchFamily="34" charset="0"/>
                <a:cs typeface="Calibri" panose="020F0502020204030204" pitchFamily="34" charset="0"/>
              </a:rPr>
              <a:t>diderita</a:t>
            </a:r>
            <a:r>
              <a:rPr lang="en-US" sz="2800" dirty="0">
                <a:latin typeface="Calibri" panose="020F0502020204030204" pitchFamily="34" charset="0"/>
                <a:ea typeface="Calibri" panose="020F0502020204030204" pitchFamily="34" charset="0"/>
                <a:cs typeface="Calibri" panose="020F0502020204030204" pitchFamily="34" charset="0"/>
              </a:rPr>
              <a:t> oleh korban</a:t>
            </a:r>
          </a:p>
          <a:p>
            <a:pPr algn="just"/>
            <a:r>
              <a:rPr lang="en-US" sz="2800" dirty="0">
                <a:latin typeface="Calibri" panose="020F0502020204030204" pitchFamily="34" charset="0"/>
                <a:ea typeface="Calibri" panose="020F0502020204030204" pitchFamily="34" charset="0"/>
                <a:cs typeface="Calibri" panose="020F0502020204030204" pitchFamily="34" charset="0"/>
              </a:rPr>
              <a:t>Dalam </a:t>
            </a:r>
            <a:r>
              <a:rPr lang="en-US" sz="2800" dirty="0" err="1">
                <a:latin typeface="Calibri" panose="020F0502020204030204" pitchFamily="34" charset="0"/>
                <a:ea typeface="Calibri" panose="020F0502020204030204" pitchFamily="34" charset="0"/>
                <a:cs typeface="Calibri" panose="020F0502020204030204" pitchFamily="34" charset="0"/>
              </a:rPr>
              <a:t>membuat</a:t>
            </a:r>
            <a:r>
              <a:rPr lang="en-US" sz="2800" dirty="0">
                <a:latin typeface="Calibri" panose="020F0502020204030204" pitchFamily="34" charset="0"/>
                <a:ea typeface="Calibri" panose="020F0502020204030204" pitchFamily="34" charset="0"/>
                <a:cs typeface="Calibri" panose="020F0502020204030204" pitchFamily="34" charset="0"/>
              </a:rPr>
              <a:t> </a:t>
            </a:r>
            <a:r>
              <a:rPr lang="en-US" sz="2800" dirty="0" err="1">
                <a:latin typeface="Calibri" panose="020F0502020204030204" pitchFamily="34" charset="0"/>
                <a:ea typeface="Calibri" panose="020F0502020204030204" pitchFamily="34" charset="0"/>
                <a:cs typeface="Calibri" panose="020F0502020204030204" pitchFamily="34" charset="0"/>
              </a:rPr>
              <a:t>tuntutan</a:t>
            </a:r>
            <a:r>
              <a:rPr lang="en-US" sz="2800" dirty="0">
                <a:latin typeface="Calibri" panose="020F0502020204030204" pitchFamily="34" charset="0"/>
                <a:ea typeface="Calibri" panose="020F0502020204030204" pitchFamily="34" charset="0"/>
                <a:cs typeface="Calibri" panose="020F0502020204030204" pitchFamily="34" charset="0"/>
              </a:rPr>
              <a:t> </a:t>
            </a:r>
            <a:r>
              <a:rPr lang="en-US" sz="2800" dirty="0" err="1">
                <a:latin typeface="Calibri" panose="020F0502020204030204" pitchFamily="34" charset="0"/>
                <a:ea typeface="Calibri" panose="020F0502020204030204" pitchFamily="34" charset="0"/>
                <a:cs typeface="Calibri" panose="020F0502020204030204" pitchFamily="34" charset="0"/>
              </a:rPr>
              <a:t>bersyarat</a:t>
            </a:r>
            <a:r>
              <a:rPr lang="en-US" sz="2800" dirty="0">
                <a:latin typeface="Calibri" panose="020F0502020204030204" pitchFamily="34" charset="0"/>
                <a:ea typeface="Calibri" panose="020F0502020204030204" pitchFamily="34" charset="0"/>
                <a:cs typeface="Calibri" panose="020F0502020204030204" pitchFamily="34" charset="0"/>
              </a:rPr>
              <a:t>, </a:t>
            </a:r>
            <a:r>
              <a:rPr lang="en-US" sz="2800" dirty="0" err="1">
                <a:latin typeface="Calibri" panose="020F0502020204030204" pitchFamily="34" charset="0"/>
                <a:ea typeface="Calibri" panose="020F0502020204030204" pitchFamily="34" charset="0"/>
                <a:cs typeface="Calibri" panose="020F0502020204030204" pitchFamily="34" charset="0"/>
              </a:rPr>
              <a:t>disarankan</a:t>
            </a:r>
            <a:r>
              <a:rPr lang="en-US" sz="2800" dirty="0">
                <a:latin typeface="Calibri" panose="020F0502020204030204" pitchFamily="34" charset="0"/>
                <a:ea typeface="Calibri" panose="020F0502020204030204" pitchFamily="34" charset="0"/>
                <a:cs typeface="Calibri" panose="020F0502020204030204" pitchFamily="34" charset="0"/>
              </a:rPr>
              <a:t> </a:t>
            </a:r>
            <a:r>
              <a:rPr lang="en-US" sz="2800" dirty="0" err="1">
                <a:latin typeface="Calibri" panose="020F0502020204030204" pitchFamily="34" charset="0"/>
                <a:ea typeface="Calibri" panose="020F0502020204030204" pitchFamily="34" charset="0"/>
                <a:cs typeface="Calibri" panose="020F0502020204030204" pitchFamily="34" charset="0"/>
              </a:rPr>
              <a:t>meminta</a:t>
            </a:r>
            <a:r>
              <a:rPr lang="en-US" sz="2800" dirty="0">
                <a:latin typeface="Calibri" panose="020F0502020204030204" pitchFamily="34" charset="0"/>
                <a:ea typeface="Calibri" panose="020F0502020204030204" pitchFamily="34" charset="0"/>
                <a:cs typeface="Calibri" panose="020F0502020204030204" pitchFamily="34" charset="0"/>
              </a:rPr>
              <a:t> </a:t>
            </a:r>
            <a:r>
              <a:rPr lang="en-US" sz="2800" dirty="0" err="1">
                <a:latin typeface="Calibri" panose="020F0502020204030204" pitchFamily="34" charset="0"/>
                <a:ea typeface="Calibri" panose="020F0502020204030204" pitchFamily="34" charset="0"/>
                <a:cs typeface="Calibri" panose="020F0502020204030204" pitchFamily="34" charset="0"/>
              </a:rPr>
              <a:t>pertimbangan</a:t>
            </a:r>
            <a:r>
              <a:rPr lang="en-US" sz="2800" dirty="0">
                <a:latin typeface="Calibri" panose="020F0502020204030204" pitchFamily="34" charset="0"/>
                <a:ea typeface="Calibri" panose="020F0502020204030204" pitchFamily="34" charset="0"/>
                <a:cs typeface="Calibri" panose="020F0502020204030204" pitchFamily="34" charset="0"/>
              </a:rPr>
              <a:t> </a:t>
            </a:r>
            <a:r>
              <a:rPr lang="en-US" sz="2800" dirty="0" err="1">
                <a:latin typeface="Calibri" panose="020F0502020204030204" pitchFamily="34" charset="0"/>
                <a:ea typeface="Calibri" panose="020F0502020204030204" pitchFamily="34" charset="0"/>
                <a:cs typeface="Calibri" panose="020F0502020204030204" pitchFamily="34" charset="0"/>
              </a:rPr>
              <a:t>Kejati</a:t>
            </a:r>
            <a:r>
              <a:rPr lang="en-US" sz="2800" dirty="0">
                <a:latin typeface="Calibri" panose="020F0502020204030204" pitchFamily="34" charset="0"/>
                <a:ea typeface="Calibri" panose="020F0502020204030204" pitchFamily="34" charset="0"/>
                <a:cs typeface="Calibri" panose="020F0502020204030204" pitchFamily="34" charset="0"/>
              </a:rPr>
              <a:t>. Kajari </a:t>
            </a:r>
            <a:r>
              <a:rPr lang="en-US" sz="2800" dirty="0" err="1">
                <a:latin typeface="Calibri" panose="020F0502020204030204" pitchFamily="34" charset="0"/>
                <a:ea typeface="Calibri" panose="020F0502020204030204" pitchFamily="34" charset="0"/>
                <a:cs typeface="Calibri" panose="020F0502020204030204" pitchFamily="34" charset="0"/>
              </a:rPr>
              <a:t>secara</a:t>
            </a:r>
            <a:r>
              <a:rPr lang="en-US" sz="2800" dirty="0">
                <a:latin typeface="Calibri" panose="020F0502020204030204" pitchFamily="34" charset="0"/>
                <a:ea typeface="Calibri" panose="020F0502020204030204" pitchFamily="34" charset="0"/>
                <a:cs typeface="Calibri" panose="020F0502020204030204" pitchFamily="34" charset="0"/>
              </a:rPr>
              <a:t> </a:t>
            </a:r>
            <a:r>
              <a:rPr lang="en-US" sz="2800" dirty="0" err="1">
                <a:latin typeface="Calibri" panose="020F0502020204030204" pitchFamily="34" charset="0"/>
                <a:ea typeface="Calibri" panose="020F0502020204030204" pitchFamily="34" charset="0"/>
                <a:cs typeface="Calibri" panose="020F0502020204030204" pitchFamily="34" charset="0"/>
              </a:rPr>
              <a:t>berjenjang</a:t>
            </a:r>
            <a:endParaRPr lang="en-US" sz="2800" dirty="0">
              <a:latin typeface="Calibri" panose="020F0502020204030204" pitchFamily="34" charset="0"/>
              <a:ea typeface="Calibri" panose="020F0502020204030204" pitchFamily="34" charset="0"/>
              <a:cs typeface="Calibri" panose="020F0502020204030204" pitchFamily="34" charset="0"/>
            </a:endParaRPr>
          </a:p>
        </p:txBody>
      </p:sp>
      <p:sp>
        <p:nvSpPr>
          <p:cNvPr id="9" name="Title 8">
            <a:extLst>
              <a:ext uri="{FF2B5EF4-FFF2-40B4-BE49-F238E27FC236}">
                <a16:creationId xmlns:a16="http://schemas.microsoft.com/office/drawing/2014/main" id="{A2408148-307A-49CD-B792-9631633A9905}"/>
              </a:ext>
            </a:extLst>
          </p:cNvPr>
          <p:cNvSpPr>
            <a:spLocks noGrp="1"/>
          </p:cNvSpPr>
          <p:nvPr>
            <p:ph type="title"/>
          </p:nvPr>
        </p:nvSpPr>
        <p:spPr/>
        <p:txBody>
          <a:bodyPr vert="horz" lIns="91440" tIns="45720" rIns="91440" bIns="45720" rtlCol="0">
            <a:normAutofit/>
          </a:bodyPr>
          <a:lstStyle/>
          <a:p>
            <a:pPr algn="ctr"/>
            <a:r>
              <a:rPr lang="en-US" sz="4000" dirty="0" err="1">
                <a:solidFill>
                  <a:srgbClr val="FF0000"/>
                </a:solidFill>
              </a:rPr>
              <a:t>Tuntutan</a:t>
            </a:r>
            <a:r>
              <a:rPr lang="en-US" sz="4000" dirty="0">
                <a:solidFill>
                  <a:srgbClr val="FF0000"/>
                </a:solidFill>
              </a:rPr>
              <a:t> </a:t>
            </a:r>
            <a:r>
              <a:rPr lang="en-US" sz="4000" dirty="0" err="1">
                <a:solidFill>
                  <a:srgbClr val="FF0000"/>
                </a:solidFill>
              </a:rPr>
              <a:t>Pidana</a:t>
            </a:r>
            <a:r>
              <a:rPr lang="en-US" sz="4000" dirty="0">
                <a:solidFill>
                  <a:srgbClr val="FF0000"/>
                </a:solidFill>
              </a:rPr>
              <a:t> </a:t>
            </a:r>
            <a:r>
              <a:rPr lang="en-US" sz="4000" dirty="0" err="1">
                <a:solidFill>
                  <a:srgbClr val="FF0000"/>
                </a:solidFill>
              </a:rPr>
              <a:t>Bersyarat</a:t>
            </a:r>
            <a:endParaRPr lang="en-US" sz="4000" dirty="0">
              <a:solidFill>
                <a:srgbClr val="FF0000"/>
              </a:solidFill>
            </a:endParaRPr>
          </a:p>
        </p:txBody>
      </p:sp>
    </p:spTree>
    <p:extLst>
      <p:ext uri="{BB962C8B-B14F-4D97-AF65-F5344CB8AC3E}">
        <p14:creationId xmlns:p14="http://schemas.microsoft.com/office/powerpoint/2010/main" val="26674052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9E3965E-AC41-4711-9D10-E25ABB132D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5" name="Straight Connector 14">
            <a:extLst>
              <a:ext uri="{FF2B5EF4-FFF2-40B4-BE49-F238E27FC236}">
                <a16:creationId xmlns:a16="http://schemas.microsoft.com/office/drawing/2014/main" id="{1F5DC8C3-BA5F-4EED-BB9A-A14272BD82A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474741"/>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itle 6">
            <a:extLst>
              <a:ext uri="{FF2B5EF4-FFF2-40B4-BE49-F238E27FC236}">
                <a16:creationId xmlns:a16="http://schemas.microsoft.com/office/drawing/2014/main" id="{5365BF64-4B30-4125-9A30-A1B08C80ED7D}"/>
              </a:ext>
            </a:extLst>
          </p:cNvPr>
          <p:cNvSpPr>
            <a:spLocks noGrp="1"/>
          </p:cNvSpPr>
          <p:nvPr>
            <p:ph type="title"/>
          </p:nvPr>
        </p:nvSpPr>
        <p:spPr>
          <a:xfrm>
            <a:off x="1097280" y="758952"/>
            <a:ext cx="10058400" cy="3892168"/>
          </a:xfrm>
        </p:spPr>
        <p:txBody>
          <a:bodyPr vert="horz" lIns="91440" tIns="45720" rIns="91440" bIns="45720" rtlCol="0" anchor="b">
            <a:normAutofit/>
          </a:bodyPr>
          <a:lstStyle/>
          <a:p>
            <a:r>
              <a:rPr lang="en-US" sz="9600" dirty="0">
                <a:solidFill>
                  <a:srgbClr val="FFFFFF"/>
                </a:solidFill>
                <a:latin typeface="+mj-lt"/>
              </a:rPr>
              <a:t>Thank you</a:t>
            </a:r>
          </a:p>
        </p:txBody>
      </p:sp>
      <p:sp>
        <p:nvSpPr>
          <p:cNvPr id="19" name="Rectangle 18">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Content Placeholder 7">
            <a:extLst>
              <a:ext uri="{FF2B5EF4-FFF2-40B4-BE49-F238E27FC236}">
                <a16:creationId xmlns:a16="http://schemas.microsoft.com/office/drawing/2014/main" id="{D4305886-8ACA-4ED6-AA5B-215F6D741CF0}"/>
              </a:ext>
            </a:extLst>
          </p:cNvPr>
          <p:cNvSpPr>
            <a:spLocks noGrp="1"/>
          </p:cNvSpPr>
          <p:nvPr>
            <p:ph idx="1"/>
          </p:nvPr>
        </p:nvSpPr>
        <p:spPr>
          <a:xfrm>
            <a:off x="1100051" y="5225240"/>
            <a:ext cx="10058400" cy="1143000"/>
          </a:xfrm>
        </p:spPr>
        <p:txBody>
          <a:bodyPr vert="horz" lIns="91440" tIns="45720" rIns="91440" bIns="45720" rtlCol="0">
            <a:normAutofit/>
          </a:bodyPr>
          <a:lstStyle/>
          <a:p>
            <a:pPr marL="0" indent="0">
              <a:buNone/>
            </a:pPr>
            <a:r>
              <a:rPr lang="en-US" sz="2400" cap="all" spc="200" dirty="0">
                <a:solidFill>
                  <a:srgbClr val="FFFFFF"/>
                </a:solidFill>
              </a:rPr>
              <a:t>Questions?</a:t>
            </a:r>
          </a:p>
        </p:txBody>
      </p:sp>
    </p:spTree>
    <p:extLst>
      <p:ext uri="{BB962C8B-B14F-4D97-AF65-F5344CB8AC3E}">
        <p14:creationId xmlns:p14="http://schemas.microsoft.com/office/powerpoint/2010/main" val="41279713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9451528-0368-45CE-A13E-EDB97BE9583E}"/>
              </a:ext>
            </a:extLst>
          </p:cNvPr>
          <p:cNvSpPr>
            <a:spLocks noGrp="1"/>
          </p:cNvSpPr>
          <p:nvPr>
            <p:ph type="title"/>
          </p:nvPr>
        </p:nvSpPr>
        <p:spPr/>
        <p:txBody>
          <a:bodyPr vert="horz" lIns="91440" tIns="45720" rIns="91440" bIns="45720" rtlCol="0" anchor="b">
            <a:normAutofit fontScale="90000"/>
          </a:bodyPr>
          <a:lstStyle/>
          <a:p>
            <a:r>
              <a:rPr lang="en-US" sz="4800" dirty="0" err="1">
                <a:solidFill>
                  <a:schemeClr val="tx1">
                    <a:lumMod val="75000"/>
                    <a:lumOff val="25000"/>
                  </a:schemeClr>
                </a:solidFill>
                <a:latin typeface="+mj-lt"/>
              </a:rPr>
              <a:t>Syarat-syarat</a:t>
            </a:r>
            <a:r>
              <a:rPr lang="en-US" sz="4800" dirty="0">
                <a:solidFill>
                  <a:schemeClr val="tx1">
                    <a:lumMod val="75000"/>
                    <a:lumOff val="25000"/>
                  </a:schemeClr>
                </a:solidFill>
                <a:latin typeface="+mj-lt"/>
              </a:rPr>
              <a:t> </a:t>
            </a:r>
            <a:r>
              <a:rPr lang="en-US" sz="4800" dirty="0" err="1">
                <a:solidFill>
                  <a:schemeClr val="tx1">
                    <a:lumMod val="75000"/>
                    <a:lumOff val="25000"/>
                  </a:schemeClr>
                </a:solidFill>
                <a:latin typeface="+mj-lt"/>
              </a:rPr>
              <a:t>Dakwaan</a:t>
            </a:r>
            <a:endParaRPr lang="en-US" sz="4800" dirty="0">
              <a:solidFill>
                <a:schemeClr val="tx1">
                  <a:lumMod val="75000"/>
                  <a:lumOff val="25000"/>
                </a:schemeClr>
              </a:solidFill>
              <a:latin typeface="+mj-lt"/>
            </a:endParaRPr>
          </a:p>
        </p:txBody>
      </p:sp>
      <p:sp>
        <p:nvSpPr>
          <p:cNvPr id="7" name="Content Placeholder 6">
            <a:extLst>
              <a:ext uri="{FF2B5EF4-FFF2-40B4-BE49-F238E27FC236}">
                <a16:creationId xmlns:a16="http://schemas.microsoft.com/office/drawing/2014/main" id="{59B328BF-1AD6-4365-B1FE-A5A396732871}"/>
              </a:ext>
            </a:extLst>
          </p:cNvPr>
          <p:cNvSpPr>
            <a:spLocks noGrp="1"/>
          </p:cNvSpPr>
          <p:nvPr>
            <p:ph idx="1"/>
          </p:nvPr>
        </p:nvSpPr>
        <p:spPr/>
        <p:txBody>
          <a:bodyPr vert="horz" lIns="0" tIns="45720" rIns="0" bIns="45720" rtlCol="0">
            <a:normAutofit fontScale="92500" lnSpcReduction="10000"/>
          </a:bodyPr>
          <a:lstStyle/>
          <a:p>
            <a:pPr marL="0" indent="0" algn="just">
              <a:buNone/>
            </a:pPr>
            <a:r>
              <a:rPr lang="en-US" dirty="0" err="1"/>
              <a:t>Berdasarkan</a:t>
            </a:r>
            <a:r>
              <a:rPr lang="en-US" dirty="0"/>
              <a:t> Pasal 143 </a:t>
            </a:r>
            <a:r>
              <a:rPr lang="en-US" dirty="0" err="1"/>
              <a:t>ayat</a:t>
            </a:r>
            <a:r>
              <a:rPr lang="en-US" dirty="0"/>
              <a:t> (2) KUHAP, yang </a:t>
            </a:r>
            <a:r>
              <a:rPr lang="en-US" dirty="0" err="1"/>
              <a:t>menetapkan</a:t>
            </a:r>
            <a:r>
              <a:rPr lang="en-US" dirty="0"/>
              <a:t> </a:t>
            </a:r>
            <a:r>
              <a:rPr lang="en-US" dirty="0" err="1"/>
              <a:t>syarat-syarat</a:t>
            </a:r>
            <a:r>
              <a:rPr lang="en-US" dirty="0"/>
              <a:t> </a:t>
            </a:r>
            <a:r>
              <a:rPr lang="en-US" dirty="0" err="1"/>
              <a:t>sebagai</a:t>
            </a:r>
            <a:r>
              <a:rPr lang="en-US" dirty="0"/>
              <a:t> </a:t>
            </a:r>
            <a:r>
              <a:rPr lang="en-US" dirty="0" err="1"/>
              <a:t>berikut</a:t>
            </a:r>
            <a:r>
              <a:rPr lang="en-US" dirty="0"/>
              <a:t>:</a:t>
            </a:r>
          </a:p>
          <a:p>
            <a:pPr marL="0" indent="0" algn="just">
              <a:buNone/>
            </a:pPr>
            <a:r>
              <a:rPr lang="en-US" dirty="0"/>
              <a:t>1. </a:t>
            </a:r>
            <a:r>
              <a:rPr lang="en-US" dirty="0" err="1"/>
              <a:t>Syarat</a:t>
            </a:r>
            <a:r>
              <a:rPr lang="en-US" dirty="0"/>
              <a:t> </a:t>
            </a:r>
            <a:r>
              <a:rPr lang="en-US" dirty="0" err="1"/>
              <a:t>formil</a:t>
            </a:r>
            <a:endParaRPr lang="en-US" dirty="0"/>
          </a:p>
          <a:p>
            <a:pPr marL="457200" indent="-457200" algn="just">
              <a:buAutoNum type="alphaLcPeriod"/>
            </a:pPr>
            <a:r>
              <a:rPr lang="en-US" dirty="0"/>
              <a:t>Surat </a:t>
            </a:r>
            <a:r>
              <a:rPr lang="en-US" dirty="0" err="1"/>
              <a:t>dakwaan</a:t>
            </a:r>
            <a:r>
              <a:rPr lang="en-US" dirty="0"/>
              <a:t> </a:t>
            </a:r>
            <a:r>
              <a:rPr lang="en-US" dirty="0" err="1"/>
              <a:t>dibubuhi</a:t>
            </a:r>
            <a:r>
              <a:rPr lang="en-US" dirty="0"/>
              <a:t> </a:t>
            </a:r>
            <a:r>
              <a:rPr lang="en-US" dirty="0" err="1"/>
              <a:t>tanggal</a:t>
            </a:r>
            <a:r>
              <a:rPr lang="en-US" dirty="0"/>
              <a:t> dan </a:t>
            </a:r>
            <a:r>
              <a:rPr lang="en-US" dirty="0" err="1"/>
              <a:t>tanda</a:t>
            </a:r>
            <a:r>
              <a:rPr lang="en-US" dirty="0"/>
              <a:t> </a:t>
            </a:r>
            <a:r>
              <a:rPr lang="en-US" dirty="0" err="1"/>
              <a:t>tangan</a:t>
            </a:r>
            <a:r>
              <a:rPr lang="en-US" dirty="0"/>
              <a:t> </a:t>
            </a:r>
            <a:r>
              <a:rPr lang="en-US" dirty="0" err="1"/>
              <a:t>penuntut</a:t>
            </a:r>
            <a:r>
              <a:rPr lang="en-US" dirty="0"/>
              <a:t> </a:t>
            </a:r>
            <a:r>
              <a:rPr lang="en-US" dirty="0" err="1"/>
              <a:t>umum</a:t>
            </a:r>
            <a:r>
              <a:rPr lang="en-US" dirty="0"/>
              <a:t> </a:t>
            </a:r>
            <a:r>
              <a:rPr lang="en-US" dirty="0" err="1"/>
              <a:t>pembuat</a:t>
            </a:r>
            <a:r>
              <a:rPr lang="en-US" dirty="0"/>
              <a:t> </a:t>
            </a:r>
            <a:r>
              <a:rPr lang="en-US" dirty="0" err="1"/>
              <a:t>surat</a:t>
            </a:r>
            <a:r>
              <a:rPr lang="en-US" dirty="0"/>
              <a:t> </a:t>
            </a:r>
            <a:r>
              <a:rPr lang="en-US" dirty="0" err="1"/>
              <a:t>dakwaan</a:t>
            </a:r>
            <a:r>
              <a:rPr lang="en-US" dirty="0"/>
              <a:t>;</a:t>
            </a:r>
          </a:p>
          <a:p>
            <a:pPr marL="457200" indent="-457200" algn="just">
              <a:buAutoNum type="alphaLcPeriod"/>
            </a:pPr>
            <a:r>
              <a:rPr lang="en-US" dirty="0"/>
              <a:t>b. Surat </a:t>
            </a:r>
            <a:r>
              <a:rPr lang="en-US" dirty="0" err="1"/>
              <a:t>dakwaan</a:t>
            </a:r>
            <a:r>
              <a:rPr lang="en-US" dirty="0"/>
              <a:t> </a:t>
            </a:r>
            <a:r>
              <a:rPr lang="en-US" dirty="0" err="1"/>
              <a:t>harus</a:t>
            </a:r>
            <a:r>
              <a:rPr lang="en-US" dirty="0"/>
              <a:t> </a:t>
            </a:r>
            <a:r>
              <a:rPr lang="en-US" dirty="0" err="1"/>
              <a:t>memuat</a:t>
            </a:r>
            <a:r>
              <a:rPr lang="en-US" dirty="0"/>
              <a:t> </a:t>
            </a:r>
            <a:r>
              <a:rPr lang="en-US" dirty="0" err="1"/>
              <a:t>secara</a:t>
            </a:r>
            <a:r>
              <a:rPr lang="en-US" dirty="0"/>
              <a:t> </a:t>
            </a:r>
            <a:r>
              <a:rPr lang="en-US" dirty="0" err="1"/>
              <a:t>lengkap</a:t>
            </a:r>
            <a:r>
              <a:rPr lang="en-US" dirty="0"/>
              <a:t> </a:t>
            </a:r>
            <a:r>
              <a:rPr lang="en-US" dirty="0" err="1"/>
              <a:t>identitas</a:t>
            </a:r>
            <a:r>
              <a:rPr lang="en-US" dirty="0"/>
              <a:t> </a:t>
            </a:r>
            <a:r>
              <a:rPr lang="en-US" dirty="0" err="1"/>
              <a:t>terdakwa</a:t>
            </a:r>
            <a:r>
              <a:rPr lang="en-US" dirty="0"/>
              <a:t> yang </a:t>
            </a:r>
            <a:r>
              <a:rPr lang="en-US" dirty="0" err="1"/>
              <a:t>meliputi:nama</a:t>
            </a:r>
            <a:r>
              <a:rPr lang="en-US" dirty="0"/>
              <a:t> </a:t>
            </a:r>
            <a:r>
              <a:rPr lang="en-US" dirty="0" err="1"/>
              <a:t>lengkap</a:t>
            </a:r>
            <a:r>
              <a:rPr lang="en-US" dirty="0"/>
              <a:t>, </a:t>
            </a:r>
            <a:r>
              <a:rPr lang="en-US" dirty="0" err="1"/>
              <a:t>tempat</a:t>
            </a:r>
            <a:r>
              <a:rPr lang="en-US" dirty="0"/>
              <a:t> </a:t>
            </a:r>
            <a:r>
              <a:rPr lang="en-US" dirty="0" err="1"/>
              <a:t>lahir</a:t>
            </a:r>
            <a:r>
              <a:rPr lang="en-US" dirty="0"/>
              <a:t>, </a:t>
            </a:r>
            <a:r>
              <a:rPr lang="en-US" dirty="0" err="1"/>
              <a:t>umur</a:t>
            </a:r>
            <a:r>
              <a:rPr lang="en-US" dirty="0"/>
              <a:t> </a:t>
            </a:r>
            <a:r>
              <a:rPr lang="en-US" dirty="0" err="1"/>
              <a:t>atau</a:t>
            </a:r>
            <a:r>
              <a:rPr lang="en-US" dirty="0"/>
              <a:t> </a:t>
            </a:r>
            <a:r>
              <a:rPr lang="en-US" dirty="0" err="1"/>
              <a:t>tanggal</a:t>
            </a:r>
            <a:r>
              <a:rPr lang="en-US" dirty="0"/>
              <a:t> </a:t>
            </a:r>
            <a:r>
              <a:rPr lang="en-US" dirty="0" err="1"/>
              <a:t>lahir</a:t>
            </a:r>
            <a:r>
              <a:rPr lang="en-US" dirty="0"/>
              <a:t>, </a:t>
            </a:r>
            <a:r>
              <a:rPr lang="en-US" dirty="0" err="1"/>
              <a:t>jenis</a:t>
            </a:r>
            <a:r>
              <a:rPr lang="en-US" dirty="0"/>
              <a:t> </a:t>
            </a:r>
            <a:r>
              <a:rPr lang="en-US" dirty="0" err="1"/>
              <a:t>kelamin</a:t>
            </a:r>
            <a:r>
              <a:rPr lang="en-US" dirty="0"/>
              <a:t>, </a:t>
            </a:r>
            <a:r>
              <a:rPr lang="en-US" dirty="0" err="1"/>
              <a:t>kebangsaan</a:t>
            </a:r>
            <a:r>
              <a:rPr lang="en-US" dirty="0"/>
              <a:t>, </a:t>
            </a:r>
            <a:r>
              <a:rPr lang="en-US" dirty="0" err="1"/>
              <a:t>tempat</a:t>
            </a:r>
            <a:r>
              <a:rPr lang="en-US" dirty="0"/>
              <a:t> </a:t>
            </a:r>
            <a:r>
              <a:rPr lang="en-US" dirty="0" err="1"/>
              <a:t>tinggal</a:t>
            </a:r>
            <a:r>
              <a:rPr lang="en-US" dirty="0"/>
              <a:t>, agama dan </a:t>
            </a:r>
            <a:r>
              <a:rPr lang="en-US" dirty="0" err="1"/>
              <a:t>kepercayaan</a:t>
            </a:r>
            <a:r>
              <a:rPr lang="en-US" dirty="0"/>
              <a:t>;</a:t>
            </a:r>
            <a:endParaRPr lang="en-US" dirty="0">
              <a:latin typeface="+mj-lt"/>
            </a:endParaRPr>
          </a:p>
        </p:txBody>
      </p:sp>
      <p:pic>
        <p:nvPicPr>
          <p:cNvPr id="5" name="Picture Placeholder 4">
            <a:extLst>
              <a:ext uri="{FF2B5EF4-FFF2-40B4-BE49-F238E27FC236}">
                <a16:creationId xmlns:a16="http://schemas.microsoft.com/office/drawing/2014/main" id="{FCC09491-3666-A093-7E32-571858169A5A}"/>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l="11532" r="11532"/>
          <a:stretch>
            <a:fillRect/>
          </a:stretch>
        </p:blipFill>
        <p:spPr/>
      </p:pic>
    </p:spTree>
    <p:extLst>
      <p:ext uri="{BB962C8B-B14F-4D97-AF65-F5344CB8AC3E}">
        <p14:creationId xmlns:p14="http://schemas.microsoft.com/office/powerpoint/2010/main" val="2703220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5B5E93F1-6DCA-8CEA-886C-55DD2F89C803}"/>
              </a:ext>
            </a:extLst>
          </p:cNvPr>
          <p:cNvSpPr>
            <a:spLocks noGrp="1"/>
          </p:cNvSpPr>
          <p:nvPr>
            <p:ph idx="1"/>
          </p:nvPr>
        </p:nvSpPr>
        <p:spPr/>
        <p:txBody>
          <a:bodyPr>
            <a:normAutofit/>
          </a:bodyPr>
          <a:lstStyle/>
          <a:p>
            <a:pPr marL="0" indent="0" algn="just">
              <a:buNone/>
            </a:pPr>
            <a:r>
              <a:rPr lang="en-US" sz="3200" dirty="0"/>
              <a:t>2. </a:t>
            </a:r>
            <a:r>
              <a:rPr lang="en-US" sz="3200" dirty="0" err="1"/>
              <a:t>Syarat</a:t>
            </a:r>
            <a:r>
              <a:rPr lang="en-US" sz="3200" dirty="0"/>
              <a:t> </a:t>
            </a:r>
            <a:r>
              <a:rPr lang="en-US" sz="3200" dirty="0" err="1"/>
              <a:t>materiil</a:t>
            </a:r>
            <a:endParaRPr lang="en-US" sz="3200" dirty="0"/>
          </a:p>
          <a:p>
            <a:pPr marL="457200" indent="-457200" algn="just">
              <a:buAutoNum type="alphaLcPeriod"/>
            </a:pPr>
            <a:r>
              <a:rPr lang="sv-SE" sz="3200" dirty="0"/>
              <a:t>Uraian secara cermat, jelas dan lengkap mengenai tindak pidana yang didakwakan;</a:t>
            </a:r>
          </a:p>
          <a:p>
            <a:pPr marL="457200" indent="-457200" algn="just">
              <a:buAutoNum type="alphaLcPeriod"/>
            </a:pPr>
            <a:r>
              <a:rPr lang="en-US" sz="3200" dirty="0"/>
              <a:t>b. </a:t>
            </a:r>
            <a:r>
              <a:rPr lang="en-US" sz="3200" dirty="0" err="1"/>
              <a:t>Uraian</a:t>
            </a:r>
            <a:r>
              <a:rPr lang="en-US" sz="3200" dirty="0"/>
              <a:t> </a:t>
            </a:r>
            <a:r>
              <a:rPr lang="en-US" sz="3200" dirty="0" err="1"/>
              <a:t>secara</a:t>
            </a:r>
            <a:r>
              <a:rPr lang="en-US" sz="3200" dirty="0"/>
              <a:t> </a:t>
            </a:r>
            <a:r>
              <a:rPr lang="en-US" sz="3200" dirty="0" err="1"/>
              <a:t>cermat</a:t>
            </a:r>
            <a:r>
              <a:rPr lang="en-US" sz="3200" dirty="0"/>
              <a:t>, </a:t>
            </a:r>
            <a:r>
              <a:rPr lang="en-US" sz="3200" dirty="0" err="1"/>
              <a:t>jelas</a:t>
            </a:r>
            <a:r>
              <a:rPr lang="en-US" sz="3200" dirty="0"/>
              <a:t> dan </a:t>
            </a:r>
            <a:r>
              <a:rPr lang="en-US" sz="3200" dirty="0" err="1"/>
              <a:t>lengkap</a:t>
            </a:r>
            <a:r>
              <a:rPr lang="en-US" sz="3200" dirty="0"/>
              <a:t> </a:t>
            </a:r>
            <a:r>
              <a:rPr lang="en-US" sz="3200" dirty="0" err="1"/>
              <a:t>mengenai</a:t>
            </a:r>
            <a:r>
              <a:rPr lang="en-US" sz="3200" dirty="0"/>
              <a:t> </a:t>
            </a:r>
            <a:r>
              <a:rPr lang="en-US" sz="3200" dirty="0" err="1"/>
              <a:t>waktu</a:t>
            </a:r>
            <a:r>
              <a:rPr lang="en-US" sz="3200" dirty="0"/>
              <a:t> dan </a:t>
            </a:r>
            <a:r>
              <a:rPr lang="en-US" sz="3200" dirty="0" err="1"/>
              <a:t>tempat</a:t>
            </a:r>
            <a:r>
              <a:rPr lang="en-US" sz="3200" dirty="0"/>
              <a:t> </a:t>
            </a:r>
            <a:r>
              <a:rPr lang="en-US" sz="3200" dirty="0" err="1"/>
              <a:t>tindak</a:t>
            </a:r>
            <a:r>
              <a:rPr lang="en-US" sz="3200" dirty="0"/>
              <a:t> </a:t>
            </a:r>
            <a:r>
              <a:rPr lang="en-US" sz="3200" dirty="0" err="1"/>
              <a:t>pidana</a:t>
            </a:r>
            <a:r>
              <a:rPr lang="en-US" sz="3200" dirty="0"/>
              <a:t> </a:t>
            </a:r>
            <a:r>
              <a:rPr lang="en-US" sz="3200" dirty="0" err="1"/>
              <a:t>itu</a:t>
            </a:r>
            <a:r>
              <a:rPr lang="en-US" sz="3200" dirty="0"/>
              <a:t> </a:t>
            </a:r>
            <a:r>
              <a:rPr lang="en-US" sz="3200" dirty="0" err="1"/>
              <a:t>dilakukan</a:t>
            </a:r>
            <a:r>
              <a:rPr lang="en-US" sz="3200" dirty="0"/>
              <a:t>.</a:t>
            </a:r>
          </a:p>
        </p:txBody>
      </p:sp>
    </p:spTree>
    <p:extLst>
      <p:ext uri="{BB962C8B-B14F-4D97-AF65-F5344CB8AC3E}">
        <p14:creationId xmlns:p14="http://schemas.microsoft.com/office/powerpoint/2010/main" val="39509288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5655CC-E932-5ED6-4995-B645E264B01D}"/>
              </a:ext>
            </a:extLst>
          </p:cNvPr>
          <p:cNvSpPr>
            <a:spLocks noGrp="1"/>
          </p:cNvSpPr>
          <p:nvPr>
            <p:ph type="title"/>
          </p:nvPr>
        </p:nvSpPr>
        <p:spPr/>
        <p:txBody>
          <a:bodyPr/>
          <a:lstStyle/>
          <a:p>
            <a:r>
              <a:rPr lang="en-US" b="1" dirty="0" err="1">
                <a:solidFill>
                  <a:srgbClr val="FF0000"/>
                </a:solidFill>
              </a:rPr>
              <a:t>Kesalahan</a:t>
            </a:r>
            <a:r>
              <a:rPr lang="en-US" b="1" dirty="0">
                <a:solidFill>
                  <a:srgbClr val="FF0000"/>
                </a:solidFill>
              </a:rPr>
              <a:t> Pada </a:t>
            </a:r>
            <a:r>
              <a:rPr lang="en-US" b="1" dirty="0" err="1">
                <a:solidFill>
                  <a:srgbClr val="FF0000"/>
                </a:solidFill>
              </a:rPr>
              <a:t>Penyusunan</a:t>
            </a:r>
            <a:r>
              <a:rPr lang="en-US" b="1" dirty="0">
                <a:solidFill>
                  <a:srgbClr val="FF0000"/>
                </a:solidFill>
              </a:rPr>
              <a:t> Surat </a:t>
            </a:r>
            <a:r>
              <a:rPr lang="en-US" b="1" dirty="0" err="1">
                <a:solidFill>
                  <a:srgbClr val="FF0000"/>
                </a:solidFill>
              </a:rPr>
              <a:t>Dakwaan</a:t>
            </a:r>
            <a:endParaRPr lang="en-US" b="1" dirty="0">
              <a:solidFill>
                <a:srgbClr val="FF0000"/>
              </a:solidFill>
            </a:endParaRPr>
          </a:p>
        </p:txBody>
      </p:sp>
      <p:sp>
        <p:nvSpPr>
          <p:cNvPr id="3" name="Content Placeholder 2">
            <a:extLst>
              <a:ext uri="{FF2B5EF4-FFF2-40B4-BE49-F238E27FC236}">
                <a16:creationId xmlns:a16="http://schemas.microsoft.com/office/drawing/2014/main" id="{19BB16C3-6E68-6FBE-734E-CB1A15465994}"/>
              </a:ext>
            </a:extLst>
          </p:cNvPr>
          <p:cNvSpPr>
            <a:spLocks noGrp="1"/>
          </p:cNvSpPr>
          <p:nvPr>
            <p:ph idx="1"/>
          </p:nvPr>
        </p:nvSpPr>
        <p:spPr/>
        <p:txBody>
          <a:bodyPr>
            <a:normAutofit/>
          </a:bodyPr>
          <a:lstStyle/>
          <a:p>
            <a:pPr algn="just"/>
            <a:r>
              <a:rPr lang="en-US" dirty="0" err="1"/>
              <a:t>Kesalahan</a:t>
            </a:r>
            <a:r>
              <a:rPr lang="en-US" dirty="0"/>
              <a:t> pada </a:t>
            </a:r>
            <a:r>
              <a:rPr lang="en-US" dirty="0" err="1"/>
              <a:t>penyusunan</a:t>
            </a:r>
            <a:r>
              <a:rPr lang="en-US" dirty="0"/>
              <a:t> </a:t>
            </a:r>
            <a:r>
              <a:rPr lang="en-US" dirty="0" err="1"/>
              <a:t>surat</a:t>
            </a:r>
            <a:r>
              <a:rPr lang="en-US" dirty="0"/>
              <a:t> </a:t>
            </a:r>
            <a:r>
              <a:rPr lang="en-US" dirty="0" err="1"/>
              <a:t>dakwaan</a:t>
            </a:r>
            <a:r>
              <a:rPr lang="en-US" dirty="0"/>
              <a:t> </a:t>
            </a:r>
            <a:r>
              <a:rPr lang="en-US" dirty="0" err="1"/>
              <a:t>dapat</a:t>
            </a:r>
            <a:r>
              <a:rPr lang="en-US" dirty="0"/>
              <a:t> </a:t>
            </a:r>
            <a:r>
              <a:rPr lang="en-US" dirty="0" err="1"/>
              <a:t>menimbulkan</a:t>
            </a:r>
            <a:r>
              <a:rPr lang="en-US" dirty="0"/>
              <a:t> </a:t>
            </a:r>
            <a:r>
              <a:rPr lang="en-US" dirty="0" err="1"/>
              <a:t>perkara</a:t>
            </a:r>
            <a:r>
              <a:rPr lang="en-US" dirty="0"/>
              <a:t> yang </a:t>
            </a:r>
            <a:r>
              <a:rPr lang="en-US" dirty="0" err="1"/>
              <a:t>diputus</a:t>
            </a:r>
            <a:r>
              <a:rPr lang="en-US" dirty="0"/>
              <a:t> </a:t>
            </a:r>
            <a:r>
              <a:rPr lang="en-US" dirty="0" err="1"/>
              <a:t>bebas</a:t>
            </a:r>
            <a:r>
              <a:rPr lang="en-US" dirty="0"/>
              <a:t> </a:t>
            </a:r>
            <a:r>
              <a:rPr lang="en-US" dirty="0" err="1"/>
              <a:t>atau</a:t>
            </a:r>
            <a:r>
              <a:rPr lang="en-US" dirty="0"/>
              <a:t> </a:t>
            </a:r>
            <a:r>
              <a:rPr lang="en-US" dirty="0" err="1"/>
              <a:t>lepas</a:t>
            </a:r>
            <a:r>
              <a:rPr lang="en-US" dirty="0"/>
              <a:t> </a:t>
            </a:r>
            <a:r>
              <a:rPr lang="en-US" dirty="0" err="1"/>
              <a:t>dari</a:t>
            </a:r>
            <a:r>
              <a:rPr lang="en-US" dirty="0"/>
              <a:t> </a:t>
            </a:r>
            <a:r>
              <a:rPr lang="en-US" dirty="0" err="1"/>
              <a:t>segala</a:t>
            </a:r>
            <a:r>
              <a:rPr lang="en-US" dirty="0"/>
              <a:t> </a:t>
            </a:r>
            <a:r>
              <a:rPr lang="en-US" dirty="0" err="1"/>
              <a:t>tuntutan</a:t>
            </a:r>
            <a:r>
              <a:rPr lang="en-US" dirty="0"/>
              <a:t> </a:t>
            </a:r>
            <a:r>
              <a:rPr lang="en-US" dirty="0" err="1"/>
              <a:t>hukum</a:t>
            </a:r>
            <a:r>
              <a:rPr lang="en-US" dirty="0"/>
              <a:t>. Dan pada </a:t>
            </a:r>
            <a:r>
              <a:rPr lang="en-US" dirty="0" err="1"/>
              <a:t>sisi</a:t>
            </a:r>
            <a:r>
              <a:rPr lang="en-US" dirty="0"/>
              <a:t> lain </a:t>
            </a:r>
            <a:r>
              <a:rPr lang="en-US" dirty="0" err="1"/>
              <a:t>membawa</a:t>
            </a:r>
            <a:r>
              <a:rPr lang="en-US" dirty="0"/>
              <a:t> </a:t>
            </a:r>
            <a:r>
              <a:rPr lang="en-US" dirty="0" err="1"/>
              <a:t>konsekuensi</a:t>
            </a:r>
            <a:r>
              <a:rPr lang="en-US" dirty="0"/>
              <a:t> </a:t>
            </a:r>
            <a:r>
              <a:rPr lang="en-US" dirty="0" err="1"/>
              <a:t>berupa</a:t>
            </a:r>
            <a:r>
              <a:rPr lang="en-US" dirty="0"/>
              <a:t> </a:t>
            </a:r>
            <a:r>
              <a:rPr lang="en-US" dirty="0" err="1"/>
              <a:t>timbulnya</a:t>
            </a:r>
            <a:r>
              <a:rPr lang="en-US" dirty="0"/>
              <a:t> </a:t>
            </a:r>
            <a:r>
              <a:rPr lang="en-US" dirty="0" err="1"/>
              <a:t>berbagai</a:t>
            </a:r>
            <a:r>
              <a:rPr lang="en-US" dirty="0"/>
              <a:t> </a:t>
            </a:r>
            <a:r>
              <a:rPr lang="en-US" dirty="0" err="1"/>
              <a:t>kendala</a:t>
            </a:r>
            <a:r>
              <a:rPr lang="en-US" dirty="0"/>
              <a:t> </a:t>
            </a:r>
            <a:r>
              <a:rPr lang="en-US" dirty="0" err="1"/>
              <a:t>dalam</a:t>
            </a:r>
            <a:r>
              <a:rPr lang="en-US" dirty="0"/>
              <a:t> </a:t>
            </a:r>
            <a:r>
              <a:rPr lang="en-US" dirty="0" err="1"/>
              <a:t>upaya</a:t>
            </a:r>
            <a:r>
              <a:rPr lang="en-US" dirty="0"/>
              <a:t> </a:t>
            </a:r>
            <a:r>
              <a:rPr lang="en-US" dirty="0" err="1"/>
              <a:t>pembuktian</a:t>
            </a:r>
            <a:r>
              <a:rPr lang="en-US" dirty="0"/>
              <a:t> </a:t>
            </a:r>
            <a:r>
              <a:rPr lang="en-US" dirty="0" err="1"/>
              <a:t>dakwaan</a:t>
            </a:r>
            <a:r>
              <a:rPr lang="en-US" dirty="0"/>
              <a:t>. </a:t>
            </a:r>
            <a:r>
              <a:rPr lang="en-US" dirty="0" err="1"/>
              <a:t>Namun</a:t>
            </a:r>
            <a:r>
              <a:rPr lang="en-US" dirty="0"/>
              <a:t>, </a:t>
            </a:r>
            <a:r>
              <a:rPr lang="en-US" dirty="0" err="1"/>
              <a:t>faktanya</a:t>
            </a:r>
            <a:r>
              <a:rPr lang="en-US" dirty="0"/>
              <a:t> </a:t>
            </a:r>
            <a:r>
              <a:rPr lang="en-US" dirty="0" err="1"/>
              <a:t>sekarang</a:t>
            </a:r>
            <a:r>
              <a:rPr lang="en-US" dirty="0"/>
              <a:t> </a:t>
            </a:r>
            <a:r>
              <a:rPr lang="en-US" dirty="0" err="1"/>
              <a:t>ini</a:t>
            </a:r>
            <a:r>
              <a:rPr lang="en-US" dirty="0"/>
              <a:t> </a:t>
            </a:r>
            <a:r>
              <a:rPr lang="en-US" dirty="0" err="1"/>
              <a:t>tidak</a:t>
            </a:r>
            <a:r>
              <a:rPr lang="en-US" dirty="0"/>
              <a:t> </a:t>
            </a:r>
            <a:r>
              <a:rPr lang="en-US" dirty="0" err="1"/>
              <a:t>seperti</a:t>
            </a:r>
            <a:r>
              <a:rPr lang="en-US" dirty="0"/>
              <a:t> yang </a:t>
            </a:r>
            <a:r>
              <a:rPr lang="en-US" dirty="0" err="1"/>
              <a:t>diharapkan</a:t>
            </a:r>
            <a:r>
              <a:rPr lang="en-US" dirty="0"/>
              <a:t>, </a:t>
            </a:r>
            <a:r>
              <a:rPr lang="en-US" dirty="0" err="1"/>
              <a:t>dimana</a:t>
            </a:r>
            <a:r>
              <a:rPr lang="en-US" dirty="0"/>
              <a:t> </a:t>
            </a:r>
            <a:r>
              <a:rPr lang="en-US" dirty="0" err="1"/>
              <a:t>dalam</a:t>
            </a:r>
            <a:r>
              <a:rPr lang="en-US" dirty="0"/>
              <a:t> </a:t>
            </a:r>
            <a:r>
              <a:rPr lang="en-US" dirty="0" err="1"/>
              <a:t>uraian</a:t>
            </a:r>
            <a:r>
              <a:rPr lang="en-US" dirty="0"/>
              <a:t> </a:t>
            </a:r>
            <a:r>
              <a:rPr lang="en-US" dirty="0" err="1"/>
              <a:t>surat</a:t>
            </a:r>
            <a:r>
              <a:rPr lang="en-US" dirty="0"/>
              <a:t> </a:t>
            </a:r>
            <a:r>
              <a:rPr lang="en-US" dirty="0" err="1"/>
              <a:t>dakwaan</a:t>
            </a:r>
            <a:r>
              <a:rPr lang="en-US" dirty="0"/>
              <a:t> </a:t>
            </a:r>
            <a:r>
              <a:rPr lang="en-US" dirty="0" err="1"/>
              <a:t>sering</a:t>
            </a:r>
            <a:r>
              <a:rPr lang="en-US" dirty="0"/>
              <a:t> </a:t>
            </a:r>
            <a:r>
              <a:rPr lang="en-US" dirty="0" err="1"/>
              <a:t>terjadi</a:t>
            </a:r>
            <a:r>
              <a:rPr lang="en-US" dirty="0"/>
              <a:t>:</a:t>
            </a:r>
          </a:p>
          <a:p>
            <a:pPr marL="1074738" indent="-457200">
              <a:buFont typeface="+mj-lt"/>
              <a:buAutoNum type="arabicPeriod"/>
            </a:pPr>
            <a:r>
              <a:rPr lang="en-US" dirty="0" err="1"/>
              <a:t>Kabur</a:t>
            </a:r>
            <a:r>
              <a:rPr lang="en-US" dirty="0"/>
              <a:t> </a:t>
            </a:r>
            <a:r>
              <a:rPr lang="en-US" dirty="0" err="1"/>
              <a:t>atau</a:t>
            </a:r>
            <a:r>
              <a:rPr lang="en-US" dirty="0"/>
              <a:t> </a:t>
            </a:r>
            <a:r>
              <a:rPr lang="en-US" dirty="0" err="1"/>
              <a:t>samar-samar</a:t>
            </a:r>
            <a:r>
              <a:rPr lang="en-US" dirty="0"/>
              <a:t> </a:t>
            </a:r>
            <a:r>
              <a:rPr lang="en-US" dirty="0" err="1"/>
              <a:t>karena</a:t>
            </a:r>
            <a:r>
              <a:rPr lang="en-US" dirty="0"/>
              <a:t> </a:t>
            </a:r>
            <a:r>
              <a:rPr lang="en-US" dirty="0" err="1"/>
              <a:t>tidak</a:t>
            </a:r>
            <a:r>
              <a:rPr lang="en-US" dirty="0"/>
              <a:t> </a:t>
            </a:r>
            <a:r>
              <a:rPr lang="en-US" dirty="0" err="1"/>
              <a:t>lengkap</a:t>
            </a:r>
            <a:r>
              <a:rPr lang="en-US" dirty="0"/>
              <a:t> </a:t>
            </a:r>
            <a:r>
              <a:rPr lang="en-US" dirty="0" err="1"/>
              <a:t>dalam</a:t>
            </a:r>
            <a:r>
              <a:rPr lang="en-US" dirty="0"/>
              <a:t> </a:t>
            </a:r>
            <a:r>
              <a:rPr lang="en-US" dirty="0" err="1"/>
              <a:t>memuat</a:t>
            </a:r>
            <a:r>
              <a:rPr lang="en-US" dirty="0"/>
              <a:t> </a:t>
            </a:r>
            <a:r>
              <a:rPr lang="en-US" dirty="0" err="1"/>
              <a:t>unsur</a:t>
            </a:r>
            <a:r>
              <a:rPr lang="en-US" dirty="0"/>
              <a:t> </a:t>
            </a:r>
            <a:r>
              <a:rPr lang="en-US" dirty="0" err="1"/>
              <a:t>tindak</a:t>
            </a:r>
            <a:r>
              <a:rPr lang="en-US" dirty="0"/>
              <a:t> </a:t>
            </a:r>
            <a:r>
              <a:rPr lang="en-US" dirty="0" err="1"/>
              <a:t>pidana</a:t>
            </a:r>
            <a:r>
              <a:rPr lang="en-US" dirty="0"/>
              <a:t>,</a:t>
            </a:r>
          </a:p>
          <a:p>
            <a:pPr marL="1074738" indent="-457200">
              <a:buFont typeface="+mj-lt"/>
              <a:buAutoNum type="arabicPeriod"/>
            </a:pPr>
            <a:r>
              <a:rPr lang="nl-NL" dirty="0"/>
              <a:t>Bentuk dakwaan tidak jelas,</a:t>
            </a:r>
          </a:p>
          <a:p>
            <a:pPr marL="1074738" indent="-457200">
              <a:buFont typeface="+mj-lt"/>
              <a:buAutoNum type="arabicPeriod"/>
            </a:pPr>
            <a:r>
              <a:rPr lang="en-US" dirty="0" err="1"/>
              <a:t>Mencampuradukkan</a:t>
            </a:r>
            <a:r>
              <a:rPr lang="en-US" dirty="0"/>
              <a:t> </a:t>
            </a:r>
            <a:r>
              <a:rPr lang="en-US" dirty="0" err="1"/>
              <a:t>unsur</a:t>
            </a:r>
            <a:r>
              <a:rPr lang="en-US" dirty="0"/>
              <a:t> </a:t>
            </a:r>
            <a:r>
              <a:rPr lang="en-US" dirty="0" err="1"/>
              <a:t>tindak</a:t>
            </a:r>
            <a:r>
              <a:rPr lang="en-US" dirty="0"/>
              <a:t> </a:t>
            </a:r>
            <a:r>
              <a:rPr lang="en-US" dirty="0" err="1"/>
              <a:t>pidana</a:t>
            </a:r>
            <a:r>
              <a:rPr lang="en-US" dirty="0"/>
              <a:t> </a:t>
            </a:r>
            <a:r>
              <a:rPr lang="en-US" dirty="0" err="1"/>
              <a:t>satu</a:t>
            </a:r>
            <a:r>
              <a:rPr lang="en-US" dirty="0"/>
              <a:t> </a:t>
            </a:r>
            <a:r>
              <a:rPr lang="en-US" dirty="0" err="1"/>
              <a:t>dengan</a:t>
            </a:r>
            <a:r>
              <a:rPr lang="en-US" dirty="0"/>
              <a:t> </a:t>
            </a:r>
            <a:r>
              <a:rPr lang="en-US" dirty="0" err="1"/>
              <a:t>unsur</a:t>
            </a:r>
            <a:r>
              <a:rPr lang="en-US" dirty="0"/>
              <a:t> </a:t>
            </a:r>
            <a:r>
              <a:rPr lang="en-US" dirty="0" err="1"/>
              <a:t>tindak</a:t>
            </a:r>
            <a:r>
              <a:rPr lang="en-US" dirty="0"/>
              <a:t> </a:t>
            </a:r>
            <a:r>
              <a:rPr lang="en-US" dirty="0" err="1"/>
              <a:t>pidana</a:t>
            </a:r>
            <a:r>
              <a:rPr lang="en-US" dirty="0"/>
              <a:t> lain.</a:t>
            </a:r>
          </a:p>
        </p:txBody>
      </p:sp>
      <p:sp>
        <p:nvSpPr>
          <p:cNvPr id="4" name="Text Placeholder 3">
            <a:extLst>
              <a:ext uri="{FF2B5EF4-FFF2-40B4-BE49-F238E27FC236}">
                <a16:creationId xmlns:a16="http://schemas.microsoft.com/office/drawing/2014/main" id="{2DB6A16B-7B85-6EC6-AD53-C19259D00B7F}"/>
              </a:ext>
            </a:extLst>
          </p:cNvPr>
          <p:cNvSpPr>
            <a:spLocks noGrp="1"/>
          </p:cNvSpPr>
          <p:nvPr>
            <p:ph type="body" sz="half" idx="2"/>
          </p:nvPr>
        </p:nvSpPr>
        <p:spPr/>
        <p:txBody>
          <a:bodyPr/>
          <a:lstStyle/>
          <a:p>
            <a:endParaRPr lang="en-US"/>
          </a:p>
        </p:txBody>
      </p:sp>
    </p:spTree>
    <p:extLst>
      <p:ext uri="{BB962C8B-B14F-4D97-AF65-F5344CB8AC3E}">
        <p14:creationId xmlns:p14="http://schemas.microsoft.com/office/powerpoint/2010/main" val="22113761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5B6D39C4-B614-9FA8-B181-4CBA7F2DF6E2}"/>
              </a:ext>
            </a:extLst>
          </p:cNvPr>
          <p:cNvGraphicFramePr>
            <a:graphicFrameLocks noGrp="1"/>
          </p:cNvGraphicFramePr>
          <p:nvPr/>
        </p:nvGraphicFramePr>
        <p:xfrm>
          <a:off x="720090" y="388620"/>
          <a:ext cx="10481310" cy="5497505"/>
        </p:xfrm>
        <a:graphic>
          <a:graphicData uri="http://schemas.openxmlformats.org/drawingml/2006/table">
            <a:tbl>
              <a:tblPr>
                <a:tableStyleId>{17292A2E-F333-43FB-9621-5CBBE7FDCDCB}</a:tableStyleId>
              </a:tblPr>
              <a:tblGrid>
                <a:gridCol w="3493770">
                  <a:extLst>
                    <a:ext uri="{9D8B030D-6E8A-4147-A177-3AD203B41FA5}">
                      <a16:colId xmlns:a16="http://schemas.microsoft.com/office/drawing/2014/main" val="2027714654"/>
                    </a:ext>
                  </a:extLst>
                </a:gridCol>
                <a:gridCol w="3493770">
                  <a:extLst>
                    <a:ext uri="{9D8B030D-6E8A-4147-A177-3AD203B41FA5}">
                      <a16:colId xmlns:a16="http://schemas.microsoft.com/office/drawing/2014/main" val="1990701608"/>
                    </a:ext>
                  </a:extLst>
                </a:gridCol>
                <a:gridCol w="3493770">
                  <a:extLst>
                    <a:ext uri="{9D8B030D-6E8A-4147-A177-3AD203B41FA5}">
                      <a16:colId xmlns:a16="http://schemas.microsoft.com/office/drawing/2014/main" val="2822061479"/>
                    </a:ext>
                  </a:extLst>
                </a:gridCol>
              </a:tblGrid>
              <a:tr h="170984">
                <a:tc>
                  <a:txBody>
                    <a:bodyPr/>
                    <a:lstStyle/>
                    <a:p>
                      <a:pPr>
                        <a:buNone/>
                      </a:pPr>
                      <a:r>
                        <a:rPr lang="en-US" sz="1200" b="1"/>
                        <a:t>Aspek Perbandingan</a:t>
                      </a:r>
                      <a:endParaRPr lang="en-US" sz="1200"/>
                    </a:p>
                  </a:txBody>
                  <a:tcPr marL="29381" marR="29381" marT="14691" marB="14691" anchor="ctr"/>
                </a:tc>
                <a:tc>
                  <a:txBody>
                    <a:bodyPr/>
                    <a:lstStyle/>
                    <a:p>
                      <a:pPr>
                        <a:buNone/>
                      </a:pPr>
                      <a:r>
                        <a:rPr lang="en-US" sz="1200" b="1"/>
                        <a:t>Surat Dakwaan</a:t>
                      </a:r>
                      <a:endParaRPr lang="en-US" sz="1200"/>
                    </a:p>
                  </a:txBody>
                  <a:tcPr marL="29381" marR="29381" marT="14691" marB="14691" anchor="ctr"/>
                </a:tc>
                <a:tc>
                  <a:txBody>
                    <a:bodyPr/>
                    <a:lstStyle/>
                    <a:p>
                      <a:pPr>
                        <a:buNone/>
                      </a:pPr>
                      <a:r>
                        <a:rPr lang="en-US" sz="1200" b="1"/>
                        <a:t>Surat Tuntutan (Requisitoir)</a:t>
                      </a:r>
                      <a:endParaRPr lang="en-US" sz="1200"/>
                    </a:p>
                  </a:txBody>
                  <a:tcPr marL="29381" marR="29381" marT="14691" marB="14691" anchor="ctr"/>
                </a:tc>
                <a:extLst>
                  <a:ext uri="{0D108BD9-81ED-4DB2-BD59-A6C34878D82A}">
                    <a16:rowId xmlns:a16="http://schemas.microsoft.com/office/drawing/2014/main" val="3685845781"/>
                  </a:ext>
                </a:extLst>
              </a:tr>
              <a:tr h="665272">
                <a:tc>
                  <a:txBody>
                    <a:bodyPr/>
                    <a:lstStyle/>
                    <a:p>
                      <a:pPr>
                        <a:buNone/>
                      </a:pPr>
                      <a:r>
                        <a:rPr lang="en-US" sz="1200" b="1"/>
                        <a:t>Pengertian</a:t>
                      </a:r>
                      <a:endParaRPr lang="en-US" sz="1200"/>
                    </a:p>
                  </a:txBody>
                  <a:tcPr marL="29381" marR="29381" marT="14691" marB="14691" anchor="ctr"/>
                </a:tc>
                <a:tc>
                  <a:txBody>
                    <a:bodyPr/>
                    <a:lstStyle/>
                    <a:p>
                      <a:pPr>
                        <a:buNone/>
                      </a:pPr>
                      <a:r>
                        <a:rPr lang="en-US" sz="1200"/>
                        <a:t>Surat yang memuat rumusan resmi perbuatan yang didakwakan kepada terdakwa sebagai dasar pemeriksaan di persidangan</a:t>
                      </a:r>
                    </a:p>
                  </a:txBody>
                  <a:tcPr marL="29381" marR="29381" marT="14691" marB="14691" anchor="ctr"/>
                </a:tc>
                <a:tc>
                  <a:txBody>
                    <a:bodyPr/>
                    <a:lstStyle/>
                    <a:p>
                      <a:pPr>
                        <a:buNone/>
                      </a:pPr>
                      <a:r>
                        <a:rPr lang="en-US" sz="1200"/>
                        <a:t>Surat yang berisi pendapat dan tuntutan JPU kepada hakim mengenai terbuktinya dakwaan dan jenis pidana yang harus dijatuhkan</a:t>
                      </a:r>
                    </a:p>
                  </a:txBody>
                  <a:tcPr marL="29381" marR="29381" marT="14691" marB="14691" anchor="ctr"/>
                </a:tc>
                <a:extLst>
                  <a:ext uri="{0D108BD9-81ED-4DB2-BD59-A6C34878D82A}">
                    <a16:rowId xmlns:a16="http://schemas.microsoft.com/office/drawing/2014/main" val="1533808003"/>
                  </a:ext>
                </a:extLst>
              </a:tr>
              <a:tr h="415796">
                <a:tc>
                  <a:txBody>
                    <a:bodyPr/>
                    <a:lstStyle/>
                    <a:p>
                      <a:pPr>
                        <a:buNone/>
                      </a:pPr>
                      <a:r>
                        <a:rPr lang="en-US" sz="1200" b="1"/>
                        <a:t>Tahap dalam Proses Pidana</a:t>
                      </a:r>
                      <a:endParaRPr lang="en-US" sz="1200"/>
                    </a:p>
                  </a:txBody>
                  <a:tcPr marL="29381" marR="29381" marT="14691" marB="14691" anchor="ctr"/>
                </a:tc>
                <a:tc>
                  <a:txBody>
                    <a:bodyPr/>
                    <a:lstStyle/>
                    <a:p>
                      <a:pPr>
                        <a:buNone/>
                      </a:pPr>
                      <a:r>
                        <a:rPr lang="es-ES" sz="1200"/>
                        <a:t>Disusun dan dibacakan pada </a:t>
                      </a:r>
                      <a:r>
                        <a:rPr lang="es-ES" sz="1200" b="1"/>
                        <a:t>awal persidangan</a:t>
                      </a:r>
                      <a:endParaRPr lang="es-ES" sz="1200"/>
                    </a:p>
                  </a:txBody>
                  <a:tcPr marL="29381" marR="29381" marT="14691" marB="14691" anchor="ctr"/>
                </a:tc>
                <a:tc>
                  <a:txBody>
                    <a:bodyPr/>
                    <a:lstStyle/>
                    <a:p>
                      <a:pPr>
                        <a:buNone/>
                      </a:pPr>
                      <a:r>
                        <a:rPr lang="fi-FI" sz="1200"/>
                        <a:t>Disampaikan pada </a:t>
                      </a:r>
                      <a:r>
                        <a:rPr lang="fi-FI" sz="1200" b="1"/>
                        <a:t>akhir pemeriksaan</a:t>
                      </a:r>
                      <a:r>
                        <a:rPr lang="fi-FI" sz="1200"/>
                        <a:t> setelah pembuktian selesai</a:t>
                      </a:r>
                    </a:p>
                  </a:txBody>
                  <a:tcPr marL="29381" marR="29381" marT="14691" marB="14691" anchor="ctr"/>
                </a:tc>
                <a:extLst>
                  <a:ext uri="{0D108BD9-81ED-4DB2-BD59-A6C34878D82A}">
                    <a16:rowId xmlns:a16="http://schemas.microsoft.com/office/drawing/2014/main" val="1342676694"/>
                  </a:ext>
                </a:extLst>
              </a:tr>
              <a:tr h="415796">
                <a:tc>
                  <a:txBody>
                    <a:bodyPr/>
                    <a:lstStyle/>
                    <a:p>
                      <a:pPr>
                        <a:buNone/>
                      </a:pPr>
                      <a:r>
                        <a:rPr lang="en-US" sz="1200" b="1"/>
                        <a:t>Fungsi Utama</a:t>
                      </a:r>
                      <a:endParaRPr lang="en-US" sz="1200"/>
                    </a:p>
                  </a:txBody>
                  <a:tcPr marL="29381" marR="29381" marT="14691" marB="14691" anchor="ctr"/>
                </a:tc>
                <a:tc>
                  <a:txBody>
                    <a:bodyPr/>
                    <a:lstStyle/>
                    <a:p>
                      <a:pPr>
                        <a:buNone/>
                      </a:pPr>
                      <a:r>
                        <a:rPr lang="en-US" sz="1200"/>
                        <a:t>Menjadi dasar pemeriksaan perkara dan batas ruang lingkup persidangan</a:t>
                      </a:r>
                    </a:p>
                  </a:txBody>
                  <a:tcPr marL="29381" marR="29381" marT="14691" marB="14691" anchor="ctr"/>
                </a:tc>
                <a:tc>
                  <a:txBody>
                    <a:bodyPr/>
                    <a:lstStyle/>
                    <a:p>
                      <a:pPr>
                        <a:buNone/>
                      </a:pPr>
                      <a:r>
                        <a:rPr lang="en-US" sz="1200"/>
                        <a:t>Menjadi dasar pertimbangan hakim dalam menjatuhkan putusan</a:t>
                      </a:r>
                    </a:p>
                  </a:txBody>
                  <a:tcPr marL="29381" marR="29381" marT="14691" marB="14691" anchor="ctr"/>
                </a:tc>
                <a:extLst>
                  <a:ext uri="{0D108BD9-81ED-4DB2-BD59-A6C34878D82A}">
                    <a16:rowId xmlns:a16="http://schemas.microsoft.com/office/drawing/2014/main" val="2239047920"/>
                  </a:ext>
                </a:extLst>
              </a:tr>
              <a:tr h="415796">
                <a:tc>
                  <a:txBody>
                    <a:bodyPr/>
                    <a:lstStyle/>
                    <a:p>
                      <a:pPr>
                        <a:buNone/>
                      </a:pPr>
                      <a:r>
                        <a:rPr lang="en-US" sz="1200" b="1"/>
                        <a:t>Sifat Hukum</a:t>
                      </a:r>
                      <a:endParaRPr lang="en-US" sz="1200"/>
                    </a:p>
                  </a:txBody>
                  <a:tcPr marL="29381" marR="29381" marT="14691" marB="14691" anchor="ctr"/>
                </a:tc>
                <a:tc>
                  <a:txBody>
                    <a:bodyPr/>
                    <a:lstStyle/>
                    <a:p>
                      <a:pPr>
                        <a:buNone/>
                      </a:pPr>
                      <a:r>
                        <a:rPr lang="en-US" sz="1200"/>
                        <a:t>Bersifat </a:t>
                      </a:r>
                      <a:r>
                        <a:rPr lang="en-US" sz="1200" b="1"/>
                        <a:t>formil dan materiil</a:t>
                      </a:r>
                      <a:r>
                        <a:rPr lang="en-US" sz="1200"/>
                        <a:t>, menentukan sah atau tidaknya proses persidangan</a:t>
                      </a:r>
                    </a:p>
                  </a:txBody>
                  <a:tcPr marL="29381" marR="29381" marT="14691" marB="14691" anchor="ctr"/>
                </a:tc>
                <a:tc>
                  <a:txBody>
                    <a:bodyPr/>
                    <a:lstStyle/>
                    <a:p>
                      <a:pPr>
                        <a:buNone/>
                      </a:pPr>
                      <a:r>
                        <a:rPr lang="en-US" sz="1200"/>
                        <a:t>Bersifat </a:t>
                      </a:r>
                      <a:r>
                        <a:rPr lang="en-US" sz="1200" b="1"/>
                        <a:t>argumentatif dan evaluatif</a:t>
                      </a:r>
                      <a:r>
                        <a:rPr lang="en-US" sz="1200"/>
                        <a:t>, menilai hasil pembuktian</a:t>
                      </a:r>
                    </a:p>
                  </a:txBody>
                  <a:tcPr marL="29381" marR="29381" marT="14691" marB="14691" anchor="ctr"/>
                </a:tc>
                <a:extLst>
                  <a:ext uri="{0D108BD9-81ED-4DB2-BD59-A6C34878D82A}">
                    <a16:rowId xmlns:a16="http://schemas.microsoft.com/office/drawing/2014/main" val="1147277791"/>
                  </a:ext>
                </a:extLst>
              </a:tr>
              <a:tr h="170984">
                <a:tc>
                  <a:txBody>
                    <a:bodyPr/>
                    <a:lstStyle/>
                    <a:p>
                      <a:pPr>
                        <a:buNone/>
                      </a:pPr>
                      <a:r>
                        <a:rPr lang="en-US" sz="1200" b="1"/>
                        <a:t>Pembuat</a:t>
                      </a:r>
                      <a:endParaRPr lang="en-US" sz="1200"/>
                    </a:p>
                  </a:txBody>
                  <a:tcPr marL="29381" marR="29381" marT="14691" marB="14691" anchor="ctr"/>
                </a:tc>
                <a:tc>
                  <a:txBody>
                    <a:bodyPr/>
                    <a:lstStyle/>
                    <a:p>
                      <a:pPr>
                        <a:buNone/>
                      </a:pPr>
                      <a:r>
                        <a:rPr lang="en-US" sz="1200"/>
                        <a:t>Jaksa Penuntut Umum</a:t>
                      </a:r>
                    </a:p>
                  </a:txBody>
                  <a:tcPr marL="29381" marR="29381" marT="14691" marB="14691" anchor="ctr"/>
                </a:tc>
                <a:tc>
                  <a:txBody>
                    <a:bodyPr/>
                    <a:lstStyle/>
                    <a:p>
                      <a:pPr>
                        <a:buNone/>
                      </a:pPr>
                      <a:r>
                        <a:rPr lang="en-US" sz="1200"/>
                        <a:t>Jaksa Penuntut Umum</a:t>
                      </a:r>
                    </a:p>
                  </a:txBody>
                  <a:tcPr marL="29381" marR="29381" marT="14691" marB="14691" anchor="ctr"/>
                </a:tc>
                <a:extLst>
                  <a:ext uri="{0D108BD9-81ED-4DB2-BD59-A6C34878D82A}">
                    <a16:rowId xmlns:a16="http://schemas.microsoft.com/office/drawing/2014/main" val="4257438552"/>
                  </a:ext>
                </a:extLst>
              </a:tr>
              <a:tr h="415796">
                <a:tc>
                  <a:txBody>
                    <a:bodyPr/>
                    <a:lstStyle/>
                    <a:p>
                      <a:pPr>
                        <a:buNone/>
                      </a:pPr>
                      <a:r>
                        <a:rPr lang="en-US" sz="1200" b="1"/>
                        <a:t>Dasar Penyusunan</a:t>
                      </a:r>
                      <a:endParaRPr lang="en-US" sz="1200"/>
                    </a:p>
                  </a:txBody>
                  <a:tcPr marL="29381" marR="29381" marT="14691" marB="14691" anchor="ctr"/>
                </a:tc>
                <a:tc>
                  <a:txBody>
                    <a:bodyPr/>
                    <a:lstStyle/>
                    <a:p>
                      <a:pPr>
                        <a:buNone/>
                      </a:pPr>
                      <a:r>
                        <a:rPr lang="en-US" sz="1200"/>
                        <a:t>Hasil penyidikan (berkas perkara/hasil penyelidikan dan penyidikan)</a:t>
                      </a:r>
                    </a:p>
                  </a:txBody>
                  <a:tcPr marL="29381" marR="29381" marT="14691" marB="14691" anchor="ctr"/>
                </a:tc>
                <a:tc>
                  <a:txBody>
                    <a:bodyPr/>
                    <a:lstStyle/>
                    <a:p>
                      <a:pPr>
                        <a:buNone/>
                      </a:pPr>
                      <a:r>
                        <a:rPr lang="en-US" sz="1200"/>
                        <a:t>Surat dakwaan, alat bukti di persidangan, keterangan saksi, ahli, terdakwa, dan barang bukti</a:t>
                      </a:r>
                    </a:p>
                  </a:txBody>
                  <a:tcPr marL="29381" marR="29381" marT="14691" marB="14691" anchor="ctr"/>
                </a:tc>
                <a:extLst>
                  <a:ext uri="{0D108BD9-81ED-4DB2-BD59-A6C34878D82A}">
                    <a16:rowId xmlns:a16="http://schemas.microsoft.com/office/drawing/2014/main" val="1188631707"/>
                  </a:ext>
                </a:extLst>
              </a:tr>
              <a:tr h="540534">
                <a:tc>
                  <a:txBody>
                    <a:bodyPr/>
                    <a:lstStyle/>
                    <a:p>
                      <a:pPr>
                        <a:buNone/>
                      </a:pPr>
                      <a:r>
                        <a:rPr lang="en-US" sz="1200" b="1"/>
                        <a:t>Isi Pokok</a:t>
                      </a:r>
                      <a:endParaRPr lang="en-US" sz="1200"/>
                    </a:p>
                  </a:txBody>
                  <a:tcPr marL="29381" marR="29381" marT="14691" marB="14691" anchor="ctr"/>
                </a:tc>
                <a:tc>
                  <a:txBody>
                    <a:bodyPr/>
                    <a:lstStyle/>
                    <a:p>
                      <a:pPr>
                        <a:buNone/>
                      </a:pPr>
                      <a:r>
                        <a:rPr lang="en-US" sz="1200"/>
                        <a:t>Identitas terdakwa, uraian perbuatan pidana, waktu dan tempat kejadian, serta pasal yang didakwakan</a:t>
                      </a:r>
                    </a:p>
                  </a:txBody>
                  <a:tcPr marL="29381" marR="29381" marT="14691" marB="14691" anchor="ctr"/>
                </a:tc>
                <a:tc>
                  <a:txBody>
                    <a:bodyPr/>
                    <a:lstStyle/>
                    <a:p>
                      <a:pPr>
                        <a:buNone/>
                      </a:pPr>
                      <a:r>
                        <a:rPr lang="en-US" sz="1200"/>
                        <a:t>Analisis fakta persidangan, pembuktian unsur pasal, hal yang memberatkan dan meringankan, serta tuntutan pidana</a:t>
                      </a:r>
                    </a:p>
                  </a:txBody>
                  <a:tcPr marL="29381" marR="29381" marT="14691" marB="14691" anchor="ctr"/>
                </a:tc>
                <a:extLst>
                  <a:ext uri="{0D108BD9-81ED-4DB2-BD59-A6C34878D82A}">
                    <a16:rowId xmlns:a16="http://schemas.microsoft.com/office/drawing/2014/main" val="1922489816"/>
                  </a:ext>
                </a:extLst>
              </a:tr>
              <a:tr h="415796">
                <a:tc>
                  <a:txBody>
                    <a:bodyPr/>
                    <a:lstStyle/>
                    <a:p>
                      <a:pPr>
                        <a:buNone/>
                      </a:pPr>
                      <a:r>
                        <a:rPr lang="en-US" sz="1200" b="1"/>
                        <a:t>Keterikatan Hakim</a:t>
                      </a:r>
                      <a:endParaRPr lang="en-US" sz="1200"/>
                    </a:p>
                  </a:txBody>
                  <a:tcPr marL="29381" marR="29381" marT="14691" marB="14691" anchor="ctr"/>
                </a:tc>
                <a:tc>
                  <a:txBody>
                    <a:bodyPr/>
                    <a:lstStyle/>
                    <a:p>
                      <a:pPr>
                        <a:buNone/>
                      </a:pPr>
                      <a:r>
                        <a:rPr lang="en-US" sz="1200"/>
                        <a:t>Hakim </a:t>
                      </a:r>
                      <a:r>
                        <a:rPr lang="en-US" sz="1200" b="1"/>
                        <a:t>terikat</a:t>
                      </a:r>
                      <a:r>
                        <a:rPr lang="en-US" sz="1200"/>
                        <a:t> pada rumusan surat dakwaan (tidak boleh memutus di luar dakwaan)</a:t>
                      </a:r>
                    </a:p>
                  </a:txBody>
                  <a:tcPr marL="29381" marR="29381" marT="14691" marB="14691" anchor="ctr"/>
                </a:tc>
                <a:tc>
                  <a:txBody>
                    <a:bodyPr/>
                    <a:lstStyle/>
                    <a:p>
                      <a:pPr>
                        <a:buNone/>
                      </a:pPr>
                      <a:r>
                        <a:rPr lang="en-US" sz="1200"/>
                        <a:t>Hakim </a:t>
                      </a:r>
                      <a:r>
                        <a:rPr lang="en-US" sz="1200" b="1"/>
                        <a:t>tidak terikat</a:t>
                      </a:r>
                      <a:r>
                        <a:rPr lang="en-US" sz="1200"/>
                        <a:t>, tuntutan dapat diterima, dikurangi, atau ditolak</a:t>
                      </a:r>
                    </a:p>
                  </a:txBody>
                  <a:tcPr marL="29381" marR="29381" marT="14691" marB="14691" anchor="ctr"/>
                </a:tc>
                <a:extLst>
                  <a:ext uri="{0D108BD9-81ED-4DB2-BD59-A6C34878D82A}">
                    <a16:rowId xmlns:a16="http://schemas.microsoft.com/office/drawing/2014/main" val="1698057216"/>
                  </a:ext>
                </a:extLst>
              </a:tr>
              <a:tr h="291057">
                <a:tc>
                  <a:txBody>
                    <a:bodyPr/>
                    <a:lstStyle/>
                    <a:p>
                      <a:pPr>
                        <a:buNone/>
                      </a:pPr>
                      <a:r>
                        <a:rPr lang="en-US" sz="1200" b="1"/>
                        <a:t>Bentuk Penyusunan</a:t>
                      </a:r>
                      <a:endParaRPr lang="en-US" sz="1200"/>
                    </a:p>
                  </a:txBody>
                  <a:tcPr marL="29381" marR="29381" marT="14691" marB="14691" anchor="ctr"/>
                </a:tc>
                <a:tc>
                  <a:txBody>
                    <a:bodyPr/>
                    <a:lstStyle/>
                    <a:p>
                      <a:pPr>
                        <a:buNone/>
                      </a:pPr>
                      <a:r>
                        <a:rPr lang="en-US" sz="1200"/>
                        <a:t>Harus memenuhi syarat </a:t>
                      </a:r>
                      <a:r>
                        <a:rPr lang="en-US" sz="1200" b="1"/>
                        <a:t>jelas, cermat, dan lengkap</a:t>
                      </a:r>
                      <a:endParaRPr lang="en-US" sz="1200"/>
                    </a:p>
                  </a:txBody>
                  <a:tcPr marL="29381" marR="29381" marT="14691" marB="14691" anchor="ctr"/>
                </a:tc>
                <a:tc>
                  <a:txBody>
                    <a:bodyPr/>
                    <a:lstStyle/>
                    <a:p>
                      <a:pPr>
                        <a:buNone/>
                      </a:pPr>
                      <a:r>
                        <a:rPr lang="en-US" sz="1200"/>
                        <a:t>Tidak terikat syarat formil seketat dakwaan</a:t>
                      </a:r>
                    </a:p>
                  </a:txBody>
                  <a:tcPr marL="29381" marR="29381" marT="14691" marB="14691" anchor="ctr"/>
                </a:tc>
                <a:extLst>
                  <a:ext uri="{0D108BD9-81ED-4DB2-BD59-A6C34878D82A}">
                    <a16:rowId xmlns:a16="http://schemas.microsoft.com/office/drawing/2014/main" val="277135524"/>
                  </a:ext>
                </a:extLst>
              </a:tr>
              <a:tr h="415796">
                <a:tc>
                  <a:txBody>
                    <a:bodyPr/>
                    <a:lstStyle/>
                    <a:p>
                      <a:pPr>
                        <a:buNone/>
                      </a:pPr>
                      <a:r>
                        <a:rPr lang="en-US" sz="1200" b="1"/>
                        <a:t>Akibat Hukum Jika Cacat</a:t>
                      </a:r>
                      <a:endParaRPr lang="en-US" sz="1200"/>
                    </a:p>
                  </a:txBody>
                  <a:tcPr marL="29381" marR="29381" marT="14691" marB="14691" anchor="ctr"/>
                </a:tc>
                <a:tc>
                  <a:txBody>
                    <a:bodyPr/>
                    <a:lstStyle/>
                    <a:p>
                      <a:pPr>
                        <a:buNone/>
                      </a:pPr>
                      <a:r>
                        <a:rPr lang="en-US" sz="1200"/>
                        <a:t>Dakwaan batal demi hukum atau tidak dapat diterima</a:t>
                      </a:r>
                    </a:p>
                  </a:txBody>
                  <a:tcPr marL="29381" marR="29381" marT="14691" marB="14691" anchor="ctr"/>
                </a:tc>
                <a:tc>
                  <a:txBody>
                    <a:bodyPr/>
                    <a:lstStyle/>
                    <a:p>
                      <a:pPr>
                        <a:buNone/>
                      </a:pPr>
                      <a:r>
                        <a:rPr lang="en-US" sz="1200"/>
                        <a:t>Tuntutan tetap sah, namun dapat diabaikan atau tidak dipertimbangkan hakim</a:t>
                      </a:r>
                    </a:p>
                  </a:txBody>
                  <a:tcPr marL="29381" marR="29381" marT="14691" marB="14691" anchor="ctr"/>
                </a:tc>
                <a:extLst>
                  <a:ext uri="{0D108BD9-81ED-4DB2-BD59-A6C34878D82A}">
                    <a16:rowId xmlns:a16="http://schemas.microsoft.com/office/drawing/2014/main" val="1288372772"/>
                  </a:ext>
                </a:extLst>
              </a:tr>
              <a:tr h="415796">
                <a:tc>
                  <a:txBody>
                    <a:bodyPr/>
                    <a:lstStyle/>
                    <a:p>
                      <a:pPr>
                        <a:buNone/>
                      </a:pPr>
                      <a:r>
                        <a:rPr lang="en-US" sz="1200" b="1"/>
                        <a:t>Kemungkinan Perubahan</a:t>
                      </a:r>
                      <a:endParaRPr lang="en-US" sz="1200"/>
                    </a:p>
                  </a:txBody>
                  <a:tcPr marL="29381" marR="29381" marT="14691" marB="14691" anchor="ctr"/>
                </a:tc>
                <a:tc>
                  <a:txBody>
                    <a:bodyPr/>
                    <a:lstStyle/>
                    <a:p>
                      <a:pPr>
                        <a:buNone/>
                      </a:pPr>
                      <a:r>
                        <a:rPr lang="en-US" sz="1200"/>
                        <a:t>Dapat diubah atau diperbaiki sebelum pemeriksaan saksi dimulai</a:t>
                      </a:r>
                    </a:p>
                  </a:txBody>
                  <a:tcPr marL="29381" marR="29381" marT="14691" marB="14691" anchor="ctr"/>
                </a:tc>
                <a:tc>
                  <a:txBody>
                    <a:bodyPr/>
                    <a:lstStyle/>
                    <a:p>
                      <a:pPr>
                        <a:buNone/>
                      </a:pPr>
                      <a:r>
                        <a:rPr lang="en-US" sz="1200"/>
                        <a:t>Tidak dapat diubah setelah dibacakan</a:t>
                      </a:r>
                    </a:p>
                  </a:txBody>
                  <a:tcPr marL="29381" marR="29381" marT="14691" marB="14691" anchor="ctr"/>
                </a:tc>
                <a:extLst>
                  <a:ext uri="{0D108BD9-81ED-4DB2-BD59-A6C34878D82A}">
                    <a16:rowId xmlns:a16="http://schemas.microsoft.com/office/drawing/2014/main" val="634585037"/>
                  </a:ext>
                </a:extLst>
              </a:tr>
              <a:tr h="415796">
                <a:tc>
                  <a:txBody>
                    <a:bodyPr/>
                    <a:lstStyle/>
                    <a:p>
                      <a:pPr>
                        <a:buNone/>
                      </a:pPr>
                      <a:r>
                        <a:rPr lang="en-US" sz="1200" b="1"/>
                        <a:t>Kedudukan bagi Terdakwa</a:t>
                      </a:r>
                      <a:endParaRPr lang="en-US" sz="1200"/>
                    </a:p>
                  </a:txBody>
                  <a:tcPr marL="29381" marR="29381" marT="14691" marB="14691" anchor="ctr"/>
                </a:tc>
                <a:tc>
                  <a:txBody>
                    <a:bodyPr/>
                    <a:lstStyle/>
                    <a:p>
                      <a:pPr>
                        <a:buNone/>
                      </a:pPr>
                      <a:r>
                        <a:rPr lang="en-US" sz="1200"/>
                        <a:t>Menentukan apa yang harus dibela oleh terdakwa</a:t>
                      </a:r>
                    </a:p>
                  </a:txBody>
                  <a:tcPr marL="29381" marR="29381" marT="14691" marB="14691" anchor="ctr"/>
                </a:tc>
                <a:tc>
                  <a:txBody>
                    <a:bodyPr/>
                    <a:lstStyle/>
                    <a:p>
                      <a:pPr>
                        <a:buNone/>
                      </a:pPr>
                      <a:r>
                        <a:rPr lang="en-US" sz="1200"/>
                        <a:t>Menjadi dasar pembelaan (pledoi) oleh terdakwa atau penasihat hukum</a:t>
                      </a:r>
                    </a:p>
                  </a:txBody>
                  <a:tcPr marL="29381" marR="29381" marT="14691" marB="14691" anchor="ctr"/>
                </a:tc>
                <a:extLst>
                  <a:ext uri="{0D108BD9-81ED-4DB2-BD59-A6C34878D82A}">
                    <a16:rowId xmlns:a16="http://schemas.microsoft.com/office/drawing/2014/main" val="3012624297"/>
                  </a:ext>
                </a:extLst>
              </a:tr>
              <a:tr h="170984">
                <a:tc>
                  <a:txBody>
                    <a:bodyPr/>
                    <a:lstStyle/>
                    <a:p>
                      <a:pPr>
                        <a:buNone/>
                      </a:pPr>
                      <a:r>
                        <a:rPr lang="en-US" sz="1200" b="1"/>
                        <a:t>Landasan Hukum</a:t>
                      </a:r>
                      <a:endParaRPr lang="en-US" sz="1200"/>
                    </a:p>
                  </a:txBody>
                  <a:tcPr marL="29381" marR="29381" marT="14691" marB="14691" anchor="ctr"/>
                </a:tc>
                <a:tc>
                  <a:txBody>
                    <a:bodyPr/>
                    <a:lstStyle/>
                    <a:p>
                      <a:pPr>
                        <a:buNone/>
                      </a:pPr>
                      <a:r>
                        <a:rPr lang="es-ES" sz="1200"/>
                        <a:t>Pasal 143 ayat (2) KUHAP</a:t>
                      </a:r>
                    </a:p>
                  </a:txBody>
                  <a:tcPr marL="29381" marR="29381" marT="14691" marB="14691" anchor="ctr"/>
                </a:tc>
                <a:tc>
                  <a:txBody>
                    <a:bodyPr/>
                    <a:lstStyle/>
                    <a:p>
                      <a:pPr>
                        <a:buNone/>
                      </a:pPr>
                      <a:r>
                        <a:rPr lang="en-US" sz="1200" dirty="0"/>
                        <a:t>Pasal 182 </a:t>
                      </a:r>
                      <a:r>
                        <a:rPr lang="en-US" sz="1200" dirty="0" err="1"/>
                        <a:t>ayat</a:t>
                      </a:r>
                      <a:r>
                        <a:rPr lang="en-US" sz="1200" dirty="0"/>
                        <a:t> (1) </a:t>
                      </a:r>
                      <a:r>
                        <a:rPr lang="en-US" sz="1200" dirty="0" err="1"/>
                        <a:t>huruf</a:t>
                      </a:r>
                      <a:r>
                        <a:rPr lang="en-US" sz="1200" dirty="0"/>
                        <a:t> b KUHAP</a:t>
                      </a:r>
                    </a:p>
                  </a:txBody>
                  <a:tcPr marL="29381" marR="29381" marT="14691" marB="14691" anchor="ctr"/>
                </a:tc>
                <a:extLst>
                  <a:ext uri="{0D108BD9-81ED-4DB2-BD59-A6C34878D82A}">
                    <a16:rowId xmlns:a16="http://schemas.microsoft.com/office/drawing/2014/main" val="1604508698"/>
                  </a:ext>
                </a:extLst>
              </a:tr>
            </a:tbl>
          </a:graphicData>
        </a:graphic>
      </p:graphicFrame>
    </p:spTree>
    <p:extLst>
      <p:ext uri="{BB962C8B-B14F-4D97-AF65-F5344CB8AC3E}">
        <p14:creationId xmlns:p14="http://schemas.microsoft.com/office/powerpoint/2010/main" val="28450968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10A5C30F-185D-413F-9005-B41DD0FA0924}"/>
              </a:ext>
            </a:extLst>
          </p:cNvPr>
          <p:cNvSpPr>
            <a:spLocks noGrp="1"/>
          </p:cNvSpPr>
          <p:nvPr>
            <p:ph type="title"/>
          </p:nvPr>
        </p:nvSpPr>
        <p:spPr/>
        <p:txBody>
          <a:bodyPr/>
          <a:lstStyle/>
          <a:p>
            <a:r>
              <a:rPr lang="en-US" dirty="0">
                <a:solidFill>
                  <a:srgbClr val="FF0000"/>
                </a:solidFill>
              </a:rPr>
              <a:t>Dasar Hukum Surat </a:t>
            </a:r>
            <a:r>
              <a:rPr lang="en-US" dirty="0" err="1">
                <a:solidFill>
                  <a:srgbClr val="FF0000"/>
                </a:solidFill>
              </a:rPr>
              <a:t>Tuntutan</a:t>
            </a:r>
            <a:endParaRPr lang="en-US" dirty="0">
              <a:solidFill>
                <a:srgbClr val="FF0000"/>
              </a:solidFill>
            </a:endParaRPr>
          </a:p>
        </p:txBody>
      </p:sp>
      <p:sp>
        <p:nvSpPr>
          <p:cNvPr id="10" name="Content Placeholder 9">
            <a:extLst>
              <a:ext uri="{FF2B5EF4-FFF2-40B4-BE49-F238E27FC236}">
                <a16:creationId xmlns:a16="http://schemas.microsoft.com/office/drawing/2014/main" id="{40FC70B0-5D08-4BDC-852E-3FD7214DA9BD}"/>
              </a:ext>
            </a:extLst>
          </p:cNvPr>
          <p:cNvSpPr>
            <a:spLocks noGrp="1"/>
          </p:cNvSpPr>
          <p:nvPr>
            <p:ph idx="1"/>
          </p:nvPr>
        </p:nvSpPr>
        <p:spPr>
          <a:xfrm>
            <a:off x="6071015" y="723900"/>
            <a:ext cx="5656165" cy="5231130"/>
          </a:xfrm>
        </p:spPr>
        <p:txBody>
          <a:bodyPr numCol="1">
            <a:normAutofit/>
          </a:bodyPr>
          <a:lstStyle/>
          <a:p>
            <a:pPr algn="just"/>
            <a:r>
              <a:rPr lang="en-US" sz="2800" dirty="0"/>
              <a:t>Dalam </a:t>
            </a:r>
            <a:r>
              <a:rPr lang="en-US" sz="2800" dirty="0" err="1"/>
              <a:t>beracara</a:t>
            </a:r>
            <a:r>
              <a:rPr lang="en-US" sz="2800" dirty="0"/>
              <a:t> </a:t>
            </a:r>
            <a:r>
              <a:rPr lang="en-US" sz="2800" dirty="0" err="1"/>
              <a:t>perkara</a:t>
            </a:r>
            <a:r>
              <a:rPr lang="en-US" sz="2800" dirty="0"/>
              <a:t> </a:t>
            </a:r>
            <a:r>
              <a:rPr lang="en-US" sz="2800" dirty="0" err="1"/>
              <a:t>pidana</a:t>
            </a:r>
            <a:r>
              <a:rPr lang="en-US" sz="2800" dirty="0"/>
              <a:t> </a:t>
            </a:r>
            <a:r>
              <a:rPr lang="en-US" sz="2800" dirty="0" err="1"/>
              <a:t>tentunya</a:t>
            </a:r>
            <a:r>
              <a:rPr lang="en-US" sz="2800" dirty="0"/>
              <a:t> sangat </a:t>
            </a:r>
            <a:r>
              <a:rPr lang="en-US" sz="2800" dirty="0" err="1"/>
              <a:t>penting</a:t>
            </a:r>
            <a:r>
              <a:rPr lang="en-US" sz="2800" dirty="0"/>
              <a:t> </a:t>
            </a:r>
            <a:r>
              <a:rPr lang="en-US" sz="2800" dirty="0" err="1"/>
              <a:t>surat</a:t>
            </a:r>
            <a:r>
              <a:rPr lang="en-US" sz="2800" dirty="0"/>
              <a:t> </a:t>
            </a:r>
            <a:r>
              <a:rPr lang="en-US" sz="2800" dirty="0" err="1"/>
              <a:t>tuntutan</a:t>
            </a:r>
            <a:r>
              <a:rPr lang="en-US" sz="2800" dirty="0"/>
              <a:t> agar </a:t>
            </a:r>
            <a:r>
              <a:rPr lang="en-US" sz="2800" dirty="0" err="1"/>
              <a:t>mempermudah</a:t>
            </a:r>
            <a:r>
              <a:rPr lang="en-US" sz="2800" dirty="0"/>
              <a:t> </a:t>
            </a:r>
            <a:r>
              <a:rPr lang="en-US" sz="2800" dirty="0" err="1"/>
              <a:t>jaksa</a:t>
            </a:r>
            <a:r>
              <a:rPr lang="en-US" sz="2800" dirty="0"/>
              <a:t> </a:t>
            </a:r>
            <a:r>
              <a:rPr lang="en-US" sz="2800" dirty="0" err="1"/>
              <a:t>untuk</a:t>
            </a:r>
            <a:r>
              <a:rPr lang="en-US" sz="2800" dirty="0"/>
              <a:t> </a:t>
            </a:r>
            <a:r>
              <a:rPr lang="en-US" sz="2800" dirty="0" err="1"/>
              <a:t>memproses</a:t>
            </a:r>
            <a:r>
              <a:rPr lang="en-US" sz="2800" dirty="0"/>
              <a:t> </a:t>
            </a:r>
            <a:r>
              <a:rPr lang="en-US" sz="2800" dirty="0" err="1"/>
              <a:t>perkara</a:t>
            </a:r>
            <a:r>
              <a:rPr lang="en-US" sz="2800" dirty="0"/>
              <a:t> yang mana </a:t>
            </a:r>
            <a:r>
              <a:rPr lang="en-US" sz="2800" dirty="0" err="1"/>
              <a:t>disebutkan</a:t>
            </a:r>
            <a:r>
              <a:rPr lang="en-US" sz="2800" dirty="0"/>
              <a:t> Dalam </a:t>
            </a:r>
            <a:r>
              <a:rPr lang="en-US" sz="2800" dirty="0" err="1"/>
              <a:t>pasal</a:t>
            </a:r>
            <a:r>
              <a:rPr lang="en-US" sz="2800" dirty="0"/>
              <a:t> 182 </a:t>
            </a:r>
            <a:r>
              <a:rPr lang="en-US" sz="2800" dirty="0" err="1"/>
              <a:t>ayat</a:t>
            </a:r>
            <a:r>
              <a:rPr lang="en-US" sz="2800" dirty="0"/>
              <a:t> (1) </a:t>
            </a:r>
            <a:r>
              <a:rPr lang="en-US" sz="2800" dirty="0" err="1"/>
              <a:t>huruf</a:t>
            </a:r>
            <a:r>
              <a:rPr lang="en-US" sz="2800" dirty="0"/>
              <a:t> a Kitab </a:t>
            </a:r>
            <a:r>
              <a:rPr lang="en-US" sz="2800" dirty="0" err="1"/>
              <a:t>Undang-Undang</a:t>
            </a:r>
            <a:r>
              <a:rPr lang="en-US" sz="2800" dirty="0"/>
              <a:t> Hukum Acara </a:t>
            </a:r>
            <a:r>
              <a:rPr lang="en-US" sz="2800" dirty="0" err="1"/>
              <a:t>Pidana</a:t>
            </a:r>
            <a:r>
              <a:rPr lang="en-US" sz="2800" dirty="0"/>
              <a:t> </a:t>
            </a:r>
            <a:r>
              <a:rPr lang="en-US" sz="2800" dirty="0" err="1"/>
              <a:t>dijelaskan</a:t>
            </a:r>
            <a:r>
              <a:rPr lang="en-US" sz="2800" dirty="0"/>
              <a:t> </a:t>
            </a:r>
            <a:r>
              <a:rPr lang="en-US" sz="2800" dirty="0" err="1"/>
              <a:t>bahwa</a:t>
            </a:r>
            <a:r>
              <a:rPr lang="en-US" sz="2800" dirty="0"/>
              <a:t> </a:t>
            </a:r>
            <a:r>
              <a:rPr lang="en-US" sz="2800" dirty="0" err="1"/>
              <a:t>setelah</a:t>
            </a:r>
            <a:r>
              <a:rPr lang="en-US" sz="2800" dirty="0"/>
              <a:t> </a:t>
            </a:r>
            <a:r>
              <a:rPr lang="en-US" sz="2800" dirty="0" err="1"/>
              <a:t>pemeriksaan</a:t>
            </a:r>
            <a:r>
              <a:rPr lang="en-US" sz="2800" dirty="0"/>
              <a:t> </a:t>
            </a:r>
            <a:r>
              <a:rPr lang="en-US" sz="2800" dirty="0" err="1"/>
              <a:t>dinyatakan</a:t>
            </a:r>
            <a:r>
              <a:rPr lang="en-US" sz="2800" dirty="0"/>
              <a:t> </a:t>
            </a:r>
            <a:r>
              <a:rPr lang="en-US" sz="2800" dirty="0" err="1"/>
              <a:t>selesai</a:t>
            </a:r>
            <a:r>
              <a:rPr lang="en-US" sz="2800" dirty="0"/>
              <a:t>, </a:t>
            </a:r>
            <a:r>
              <a:rPr lang="en-US" sz="2800" dirty="0" err="1"/>
              <a:t>penuntut</a:t>
            </a:r>
            <a:r>
              <a:rPr lang="en-US" sz="2800" dirty="0"/>
              <a:t> </a:t>
            </a:r>
            <a:r>
              <a:rPr lang="en-US" sz="2800" dirty="0" err="1"/>
              <a:t>umum</a:t>
            </a:r>
            <a:r>
              <a:rPr lang="en-US" sz="2800" dirty="0"/>
              <a:t> </a:t>
            </a:r>
            <a:r>
              <a:rPr lang="en-US" sz="2800" dirty="0" err="1"/>
              <a:t>mengajukan</a:t>
            </a:r>
            <a:r>
              <a:rPr lang="en-US" sz="2800" dirty="0"/>
              <a:t> </a:t>
            </a:r>
            <a:r>
              <a:rPr lang="en-US" sz="2800" dirty="0" err="1"/>
              <a:t>tuntutan</a:t>
            </a:r>
            <a:r>
              <a:rPr lang="en-US" sz="2800" dirty="0"/>
              <a:t> </a:t>
            </a:r>
            <a:r>
              <a:rPr lang="en-US" sz="2800" dirty="0" err="1"/>
              <a:t>pidana</a:t>
            </a:r>
            <a:r>
              <a:rPr lang="en-US" sz="2800" dirty="0"/>
              <a:t>. </a:t>
            </a:r>
          </a:p>
        </p:txBody>
      </p:sp>
      <p:sp>
        <p:nvSpPr>
          <p:cNvPr id="27" name="Rectangle 26" descr="Handshake">
            <a:extLst>
              <a:ext uri="{FF2B5EF4-FFF2-40B4-BE49-F238E27FC236}">
                <a16:creationId xmlns:a16="http://schemas.microsoft.com/office/drawing/2014/main" id="{BEF34E1C-44B9-4EFC-8126-D51A3EA9BF40}"/>
              </a:ext>
            </a:extLst>
          </p:cNvPr>
          <p:cNvSpPr/>
          <p:nvPr/>
        </p:nvSpPr>
        <p:spPr>
          <a:xfrm>
            <a:off x="5416375" y="723900"/>
            <a:ext cx="499424" cy="499424"/>
          </a:xfrm>
          <a:prstGeom prst="rect">
            <a:avLst/>
          </a:prstGeom>
          <a: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sp>
      <p:sp>
        <p:nvSpPr>
          <p:cNvPr id="28" name="Rectangle 27" descr="Bar chart">
            <a:extLst>
              <a:ext uri="{FF2B5EF4-FFF2-40B4-BE49-F238E27FC236}">
                <a16:creationId xmlns:a16="http://schemas.microsoft.com/office/drawing/2014/main" id="{7810A56D-FB7B-429D-835B-7A0CD7BCB96A}"/>
              </a:ext>
            </a:extLst>
          </p:cNvPr>
          <p:cNvSpPr/>
          <p:nvPr/>
        </p:nvSpPr>
        <p:spPr>
          <a:xfrm>
            <a:off x="5493983" y="2480684"/>
            <a:ext cx="499424" cy="499424"/>
          </a:xfrm>
          <a:prstGeom prst="rect">
            <a:avLst/>
          </a:prstGeom>
          <a: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p:spPr>
        <p:style>
          <a:lnRef idx="2">
            <a:scrgbClr r="0" g="0" b="0"/>
          </a:lnRef>
          <a:fillRef idx="1">
            <a:scrgbClr r="0" g="0" b="0"/>
          </a:fillRef>
          <a:effectRef idx="0">
            <a:schemeClr val="accent2">
              <a:hueOff val="-332956"/>
              <a:satOff val="-147"/>
              <a:lumOff val="392"/>
              <a:alphaOff val="0"/>
            </a:schemeClr>
          </a:effectRef>
          <a:fontRef idx="minor">
            <a:schemeClr val="lt1"/>
          </a:fontRef>
        </p:style>
      </p:sp>
      <p:sp>
        <p:nvSpPr>
          <p:cNvPr id="29" name="Rectangle 28" descr="Checkmark">
            <a:extLst>
              <a:ext uri="{FF2B5EF4-FFF2-40B4-BE49-F238E27FC236}">
                <a16:creationId xmlns:a16="http://schemas.microsoft.com/office/drawing/2014/main" id="{9C6EFB52-3349-4B07-BB85-12C3EA673CEA}"/>
              </a:ext>
            </a:extLst>
          </p:cNvPr>
          <p:cNvSpPr/>
          <p:nvPr/>
        </p:nvSpPr>
        <p:spPr>
          <a:xfrm>
            <a:off x="5594365" y="4185003"/>
            <a:ext cx="373900" cy="394492"/>
          </a:xfrm>
          <a:prstGeom prst="rect">
            <a:avLst/>
          </a:prstGeom>
          <a: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a:noFill/>
          </a:ln>
        </p:spPr>
        <p:style>
          <a:lnRef idx="2">
            <a:scrgbClr r="0" g="0" b="0"/>
          </a:lnRef>
          <a:fillRef idx="1">
            <a:scrgbClr r="0" g="0" b="0"/>
          </a:fillRef>
          <a:effectRef idx="0">
            <a:schemeClr val="accent2">
              <a:hueOff val="-665912"/>
              <a:satOff val="-293"/>
              <a:lumOff val="784"/>
              <a:alphaOff val="0"/>
            </a:schemeClr>
          </a:effectRef>
          <a:fontRef idx="minor">
            <a:schemeClr val="lt1"/>
          </a:fontRef>
        </p:style>
      </p:sp>
    </p:spTree>
    <p:extLst>
      <p:ext uri="{BB962C8B-B14F-4D97-AF65-F5344CB8AC3E}">
        <p14:creationId xmlns:p14="http://schemas.microsoft.com/office/powerpoint/2010/main" val="8706735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91097BE-A044-49F5-B5CA-AE183B956585}"/>
              </a:ext>
            </a:extLst>
          </p:cNvPr>
          <p:cNvSpPr>
            <a:spLocks noGrp="1"/>
          </p:cNvSpPr>
          <p:nvPr>
            <p:ph type="title"/>
          </p:nvPr>
        </p:nvSpPr>
        <p:spPr>
          <a:xfrm>
            <a:off x="457200" y="742951"/>
            <a:ext cx="3703833" cy="3236150"/>
          </a:xfrm>
        </p:spPr>
        <p:txBody>
          <a:bodyPr>
            <a:noAutofit/>
          </a:bodyPr>
          <a:lstStyle/>
          <a:p>
            <a:pPr algn="just"/>
            <a:r>
              <a:rPr lang="en-US" sz="2000" dirty="0" err="1">
                <a:solidFill>
                  <a:srgbClr val="FFFF00"/>
                </a:solidFill>
              </a:rPr>
              <a:t>Tuntutan</a:t>
            </a:r>
            <a:r>
              <a:rPr lang="en-US" sz="2000" dirty="0">
                <a:solidFill>
                  <a:srgbClr val="FFFF00"/>
                </a:solidFill>
              </a:rPr>
              <a:t> </a:t>
            </a:r>
            <a:r>
              <a:rPr lang="en-US" sz="2000" dirty="0" err="1">
                <a:solidFill>
                  <a:srgbClr val="FFFF00"/>
                </a:solidFill>
              </a:rPr>
              <a:t>tersebut</a:t>
            </a:r>
            <a:r>
              <a:rPr lang="en-US" sz="2000" dirty="0">
                <a:solidFill>
                  <a:srgbClr val="FFFF00"/>
                </a:solidFill>
              </a:rPr>
              <a:t> </a:t>
            </a:r>
            <a:r>
              <a:rPr lang="en-US" sz="2000" dirty="0" err="1">
                <a:solidFill>
                  <a:srgbClr val="FFFF00"/>
                </a:solidFill>
              </a:rPr>
              <a:t>dilakukan</a:t>
            </a:r>
            <a:r>
              <a:rPr lang="en-US" sz="2000" dirty="0">
                <a:solidFill>
                  <a:srgbClr val="FFFF00"/>
                </a:solidFill>
              </a:rPr>
              <a:t> </a:t>
            </a:r>
            <a:r>
              <a:rPr lang="en-US" sz="2000" dirty="0" err="1">
                <a:solidFill>
                  <a:srgbClr val="FFFF00"/>
                </a:solidFill>
              </a:rPr>
              <a:t>secara</a:t>
            </a:r>
            <a:r>
              <a:rPr lang="en-US" sz="2000" dirty="0">
                <a:solidFill>
                  <a:srgbClr val="FFFF00"/>
                </a:solidFill>
              </a:rPr>
              <a:t> </a:t>
            </a:r>
            <a:r>
              <a:rPr lang="en-US" sz="2000" dirty="0" err="1">
                <a:solidFill>
                  <a:srgbClr val="FFFF00"/>
                </a:solidFill>
              </a:rPr>
              <a:t>tertulis</a:t>
            </a:r>
            <a:r>
              <a:rPr lang="en-US" sz="2000" dirty="0">
                <a:solidFill>
                  <a:srgbClr val="FFFF00"/>
                </a:solidFill>
              </a:rPr>
              <a:t>. </a:t>
            </a:r>
            <a:r>
              <a:rPr lang="en-US" sz="2000" dirty="0" err="1">
                <a:solidFill>
                  <a:srgbClr val="FFFF00"/>
                </a:solidFill>
              </a:rPr>
              <a:t>Mengenai</a:t>
            </a:r>
            <a:r>
              <a:rPr lang="en-US" sz="2000" dirty="0">
                <a:solidFill>
                  <a:srgbClr val="FFFF00"/>
                </a:solidFill>
              </a:rPr>
              <a:t> </a:t>
            </a:r>
            <a:r>
              <a:rPr lang="en-US" sz="2000" dirty="0" err="1">
                <a:solidFill>
                  <a:srgbClr val="FFFF00"/>
                </a:solidFill>
              </a:rPr>
              <a:t>isi</a:t>
            </a:r>
            <a:r>
              <a:rPr lang="en-US" sz="2000" dirty="0">
                <a:solidFill>
                  <a:srgbClr val="FFFF00"/>
                </a:solidFill>
              </a:rPr>
              <a:t> </a:t>
            </a:r>
            <a:r>
              <a:rPr lang="en-US" sz="2000" dirty="0" err="1">
                <a:solidFill>
                  <a:srgbClr val="FFFF00"/>
                </a:solidFill>
              </a:rPr>
              <a:t>dari</a:t>
            </a:r>
            <a:r>
              <a:rPr lang="en-US" sz="2000" dirty="0">
                <a:solidFill>
                  <a:srgbClr val="FFFF00"/>
                </a:solidFill>
              </a:rPr>
              <a:t> </a:t>
            </a:r>
            <a:r>
              <a:rPr lang="en-US" sz="2000" dirty="0" err="1">
                <a:solidFill>
                  <a:srgbClr val="FFFF00"/>
                </a:solidFill>
              </a:rPr>
              <a:t>surat</a:t>
            </a:r>
            <a:r>
              <a:rPr lang="en-US" sz="2000" dirty="0">
                <a:solidFill>
                  <a:srgbClr val="FFFF00"/>
                </a:solidFill>
              </a:rPr>
              <a:t> </a:t>
            </a:r>
            <a:r>
              <a:rPr lang="en-US" sz="2000" dirty="0" err="1">
                <a:solidFill>
                  <a:srgbClr val="FFFF00"/>
                </a:solidFill>
              </a:rPr>
              <a:t>tuntutan</a:t>
            </a:r>
            <a:r>
              <a:rPr lang="en-US" sz="2000" dirty="0">
                <a:solidFill>
                  <a:srgbClr val="FFFF00"/>
                </a:solidFill>
              </a:rPr>
              <a:t> </a:t>
            </a:r>
            <a:r>
              <a:rPr lang="en-US" sz="2000" dirty="0" err="1">
                <a:solidFill>
                  <a:srgbClr val="FFFF00"/>
                </a:solidFill>
              </a:rPr>
              <a:t>tersebut</a:t>
            </a:r>
            <a:r>
              <a:rPr lang="en-US" sz="2000" dirty="0">
                <a:solidFill>
                  <a:srgbClr val="FFFF00"/>
                </a:solidFill>
              </a:rPr>
              <a:t> </a:t>
            </a:r>
            <a:r>
              <a:rPr lang="en-US" sz="2000" dirty="0" err="1">
                <a:solidFill>
                  <a:srgbClr val="FFFF00"/>
                </a:solidFill>
              </a:rPr>
              <a:t>dalam</a:t>
            </a:r>
            <a:r>
              <a:rPr lang="en-US" sz="2000" dirty="0">
                <a:solidFill>
                  <a:srgbClr val="FFFF00"/>
                </a:solidFill>
              </a:rPr>
              <a:t> Kitab </a:t>
            </a:r>
            <a:r>
              <a:rPr lang="en-US" sz="2000" dirty="0" err="1">
                <a:solidFill>
                  <a:srgbClr val="FFFF00"/>
                </a:solidFill>
              </a:rPr>
              <a:t>Undang-Undang</a:t>
            </a:r>
            <a:r>
              <a:rPr lang="en-US" sz="2000" dirty="0">
                <a:solidFill>
                  <a:srgbClr val="FFFF00"/>
                </a:solidFill>
              </a:rPr>
              <a:t> Hukum Acara </a:t>
            </a:r>
            <a:r>
              <a:rPr lang="en-US" sz="2000" dirty="0" err="1">
                <a:solidFill>
                  <a:srgbClr val="FFFF00"/>
                </a:solidFill>
              </a:rPr>
              <a:t>Pidana</a:t>
            </a:r>
            <a:r>
              <a:rPr lang="en-US" sz="2000" dirty="0">
                <a:solidFill>
                  <a:srgbClr val="FFFF00"/>
                </a:solidFill>
              </a:rPr>
              <a:t> </a:t>
            </a:r>
            <a:r>
              <a:rPr lang="en-US" sz="2000" dirty="0" err="1">
                <a:solidFill>
                  <a:srgbClr val="FFFF00"/>
                </a:solidFill>
              </a:rPr>
              <a:t>tidak</a:t>
            </a:r>
            <a:r>
              <a:rPr lang="en-US" sz="2000" dirty="0">
                <a:solidFill>
                  <a:srgbClr val="FFFF00"/>
                </a:solidFill>
              </a:rPr>
              <a:t> </a:t>
            </a:r>
            <a:r>
              <a:rPr lang="en-US" sz="2000" dirty="0" err="1">
                <a:solidFill>
                  <a:srgbClr val="FFFF00"/>
                </a:solidFill>
              </a:rPr>
              <a:t>disebutkan</a:t>
            </a:r>
            <a:r>
              <a:rPr lang="en-US" sz="2000" dirty="0">
                <a:solidFill>
                  <a:srgbClr val="FFFF00"/>
                </a:solidFill>
              </a:rPr>
              <a:t> </a:t>
            </a:r>
            <a:r>
              <a:rPr lang="en-US" sz="2000" dirty="0" err="1">
                <a:solidFill>
                  <a:srgbClr val="FFFF00"/>
                </a:solidFill>
              </a:rPr>
              <a:t>atau</a:t>
            </a:r>
            <a:r>
              <a:rPr lang="en-US" sz="2000" dirty="0">
                <a:solidFill>
                  <a:srgbClr val="FFFF00"/>
                </a:solidFill>
              </a:rPr>
              <a:t> </a:t>
            </a:r>
            <a:r>
              <a:rPr lang="en-US" sz="2000" dirty="0" err="1">
                <a:solidFill>
                  <a:srgbClr val="FFFF00"/>
                </a:solidFill>
              </a:rPr>
              <a:t>tidak</a:t>
            </a:r>
            <a:r>
              <a:rPr lang="en-US" sz="2000" dirty="0">
                <a:solidFill>
                  <a:srgbClr val="FFFF00"/>
                </a:solidFill>
              </a:rPr>
              <a:t> </a:t>
            </a:r>
            <a:r>
              <a:rPr lang="en-US" sz="2000" dirty="0" err="1">
                <a:solidFill>
                  <a:srgbClr val="FFFF00"/>
                </a:solidFill>
              </a:rPr>
              <a:t>ada</a:t>
            </a:r>
            <a:r>
              <a:rPr lang="en-US" sz="2000" dirty="0">
                <a:solidFill>
                  <a:srgbClr val="FFFF00"/>
                </a:solidFill>
              </a:rPr>
              <a:t> </a:t>
            </a:r>
            <a:r>
              <a:rPr lang="en-US" sz="2000" dirty="0" err="1">
                <a:solidFill>
                  <a:srgbClr val="FFFF00"/>
                </a:solidFill>
              </a:rPr>
              <a:t>pasal</a:t>
            </a:r>
            <a:r>
              <a:rPr lang="en-US" sz="2000" dirty="0">
                <a:solidFill>
                  <a:srgbClr val="FFFF00"/>
                </a:solidFill>
              </a:rPr>
              <a:t> </a:t>
            </a:r>
            <a:r>
              <a:rPr lang="en-US" sz="2000" dirty="0" err="1">
                <a:solidFill>
                  <a:srgbClr val="FFFF00"/>
                </a:solidFill>
              </a:rPr>
              <a:t>satupun</a:t>
            </a:r>
            <a:r>
              <a:rPr lang="en-US" sz="2000" dirty="0">
                <a:solidFill>
                  <a:srgbClr val="FFFF00"/>
                </a:solidFill>
              </a:rPr>
              <a:t> yang </a:t>
            </a:r>
            <a:r>
              <a:rPr lang="en-US" sz="2000" dirty="0" err="1">
                <a:solidFill>
                  <a:srgbClr val="FFFF00"/>
                </a:solidFill>
              </a:rPr>
              <a:t>mengatur</a:t>
            </a:r>
            <a:r>
              <a:rPr lang="en-US" sz="2000" dirty="0">
                <a:solidFill>
                  <a:srgbClr val="FFFF00"/>
                </a:solidFill>
              </a:rPr>
              <a:t> </a:t>
            </a:r>
            <a:r>
              <a:rPr lang="en-US" sz="2000" dirty="0" err="1">
                <a:solidFill>
                  <a:srgbClr val="FFFF00"/>
                </a:solidFill>
              </a:rPr>
              <a:t>tentang</a:t>
            </a:r>
            <a:r>
              <a:rPr lang="en-US" sz="2000" dirty="0">
                <a:solidFill>
                  <a:srgbClr val="FFFF00"/>
                </a:solidFill>
              </a:rPr>
              <a:t> </a:t>
            </a:r>
            <a:r>
              <a:rPr lang="en-US" sz="2000" dirty="0" err="1">
                <a:solidFill>
                  <a:srgbClr val="FFFF00"/>
                </a:solidFill>
              </a:rPr>
              <a:t>bentuk</a:t>
            </a:r>
            <a:r>
              <a:rPr lang="en-US" sz="2000" dirty="0">
                <a:solidFill>
                  <a:srgbClr val="FFFF00"/>
                </a:solidFill>
              </a:rPr>
              <a:t> dan </a:t>
            </a:r>
            <a:r>
              <a:rPr lang="en-US" sz="2000" dirty="0" err="1">
                <a:solidFill>
                  <a:srgbClr val="FFFF00"/>
                </a:solidFill>
              </a:rPr>
              <a:t>susunan</a:t>
            </a:r>
            <a:r>
              <a:rPr lang="en-US" sz="2000" dirty="0">
                <a:solidFill>
                  <a:srgbClr val="FFFF00"/>
                </a:solidFill>
              </a:rPr>
              <a:t> </a:t>
            </a:r>
            <a:r>
              <a:rPr lang="en-US" sz="2000" dirty="0" err="1">
                <a:solidFill>
                  <a:srgbClr val="FFFF00"/>
                </a:solidFill>
              </a:rPr>
              <a:t>surat</a:t>
            </a:r>
            <a:r>
              <a:rPr lang="en-US" sz="2000" dirty="0">
                <a:solidFill>
                  <a:srgbClr val="FFFF00"/>
                </a:solidFill>
              </a:rPr>
              <a:t> </a:t>
            </a:r>
            <a:r>
              <a:rPr lang="en-US" sz="2000" dirty="0" err="1">
                <a:solidFill>
                  <a:srgbClr val="FFFF00"/>
                </a:solidFill>
              </a:rPr>
              <a:t>tuntutan</a:t>
            </a:r>
            <a:r>
              <a:rPr lang="en-US" sz="2000" dirty="0">
                <a:solidFill>
                  <a:srgbClr val="FFFF00"/>
                </a:solidFill>
              </a:rPr>
              <a:t>, </a:t>
            </a:r>
            <a:r>
              <a:rPr lang="en-US" sz="2000" dirty="0" err="1">
                <a:solidFill>
                  <a:srgbClr val="FFFF00"/>
                </a:solidFill>
              </a:rPr>
              <a:t>namun</a:t>
            </a:r>
            <a:r>
              <a:rPr lang="en-US" sz="2000" dirty="0">
                <a:solidFill>
                  <a:srgbClr val="FFFF00"/>
                </a:solidFill>
              </a:rPr>
              <a:t> </a:t>
            </a:r>
            <a:r>
              <a:rPr lang="en-US" sz="2000" dirty="0" err="1">
                <a:solidFill>
                  <a:srgbClr val="FFFF00"/>
                </a:solidFill>
              </a:rPr>
              <a:t>dalam</a:t>
            </a:r>
            <a:r>
              <a:rPr lang="en-US" sz="2000" dirty="0">
                <a:solidFill>
                  <a:srgbClr val="FFFF00"/>
                </a:solidFill>
              </a:rPr>
              <a:t> </a:t>
            </a:r>
            <a:r>
              <a:rPr lang="en-US" sz="2000" dirty="0" err="1">
                <a:solidFill>
                  <a:srgbClr val="FFFF00"/>
                </a:solidFill>
              </a:rPr>
              <a:t>prakter</a:t>
            </a:r>
            <a:r>
              <a:rPr lang="en-US" sz="2000" dirty="0">
                <a:solidFill>
                  <a:srgbClr val="FFFF00"/>
                </a:solidFill>
              </a:rPr>
              <a:t> </a:t>
            </a:r>
            <a:r>
              <a:rPr lang="en-US" sz="2000" dirty="0" err="1">
                <a:solidFill>
                  <a:srgbClr val="FFFF00"/>
                </a:solidFill>
              </a:rPr>
              <a:t>isi</a:t>
            </a:r>
            <a:r>
              <a:rPr lang="en-US" sz="2000" dirty="0">
                <a:solidFill>
                  <a:srgbClr val="FFFF00"/>
                </a:solidFill>
              </a:rPr>
              <a:t> </a:t>
            </a:r>
            <a:r>
              <a:rPr lang="en-US" sz="2000" dirty="0" err="1">
                <a:solidFill>
                  <a:srgbClr val="FFFF00"/>
                </a:solidFill>
              </a:rPr>
              <a:t>surat</a:t>
            </a:r>
            <a:r>
              <a:rPr lang="en-US" sz="2000" dirty="0">
                <a:solidFill>
                  <a:srgbClr val="FFFF00"/>
                </a:solidFill>
              </a:rPr>
              <a:t> </a:t>
            </a:r>
            <a:r>
              <a:rPr lang="en-US" sz="2000" dirty="0" err="1">
                <a:solidFill>
                  <a:srgbClr val="FFFF00"/>
                </a:solidFill>
              </a:rPr>
              <a:t>tuntutan</a:t>
            </a:r>
            <a:r>
              <a:rPr lang="en-US" sz="2000" dirty="0">
                <a:solidFill>
                  <a:srgbClr val="FFFF00"/>
                </a:solidFill>
              </a:rPr>
              <a:t> </a:t>
            </a:r>
            <a:r>
              <a:rPr lang="en-US" sz="2000" dirty="0" err="1">
                <a:solidFill>
                  <a:srgbClr val="FFFF00"/>
                </a:solidFill>
              </a:rPr>
              <a:t>pidana</a:t>
            </a:r>
            <a:r>
              <a:rPr lang="en-US" sz="2000" dirty="0">
                <a:solidFill>
                  <a:srgbClr val="FFFF00"/>
                </a:solidFill>
              </a:rPr>
              <a:t> </a:t>
            </a:r>
            <a:r>
              <a:rPr lang="en-US" sz="2000" dirty="0" err="1">
                <a:solidFill>
                  <a:srgbClr val="FFFF00"/>
                </a:solidFill>
              </a:rPr>
              <a:t>ada</a:t>
            </a:r>
            <a:r>
              <a:rPr lang="en-US" sz="2000" dirty="0">
                <a:solidFill>
                  <a:srgbClr val="FFFF00"/>
                </a:solidFill>
              </a:rPr>
              <a:t> lima point </a:t>
            </a:r>
            <a:r>
              <a:rPr lang="en-US" sz="2000" dirty="0" err="1">
                <a:solidFill>
                  <a:srgbClr val="FFFF00"/>
                </a:solidFill>
              </a:rPr>
              <a:t>yaitu</a:t>
            </a:r>
            <a:r>
              <a:rPr lang="en-US" sz="2000" dirty="0">
                <a:solidFill>
                  <a:srgbClr val="FFFF00"/>
                </a:solidFill>
              </a:rPr>
              <a:t> </a:t>
            </a:r>
            <a:r>
              <a:rPr lang="en-US" sz="2000" dirty="0" err="1">
                <a:solidFill>
                  <a:srgbClr val="FFFF00"/>
                </a:solidFill>
              </a:rPr>
              <a:t>sebagai</a:t>
            </a:r>
            <a:r>
              <a:rPr lang="en-US" sz="2000" dirty="0">
                <a:solidFill>
                  <a:srgbClr val="FFFF00"/>
                </a:solidFill>
              </a:rPr>
              <a:t> </a:t>
            </a:r>
            <a:r>
              <a:rPr lang="en-US" sz="2000" dirty="0" err="1">
                <a:solidFill>
                  <a:srgbClr val="FFFF00"/>
                </a:solidFill>
              </a:rPr>
              <a:t>berikut</a:t>
            </a:r>
            <a:r>
              <a:rPr lang="en-US" sz="2000" dirty="0">
                <a:solidFill>
                  <a:srgbClr val="FFFF00"/>
                </a:solidFill>
              </a:rPr>
              <a:t>:</a:t>
            </a:r>
            <a:endParaRPr lang="en-US" dirty="0">
              <a:solidFill>
                <a:srgbClr val="FFFF00"/>
              </a:solidFill>
            </a:endParaRPr>
          </a:p>
        </p:txBody>
      </p:sp>
      <p:sp>
        <p:nvSpPr>
          <p:cNvPr id="8" name="Content Placeholder 7">
            <a:extLst>
              <a:ext uri="{FF2B5EF4-FFF2-40B4-BE49-F238E27FC236}">
                <a16:creationId xmlns:a16="http://schemas.microsoft.com/office/drawing/2014/main" id="{411E9392-71EA-4293-909F-1FE7DD38E31D}"/>
              </a:ext>
            </a:extLst>
          </p:cNvPr>
          <p:cNvSpPr>
            <a:spLocks noGrp="1"/>
          </p:cNvSpPr>
          <p:nvPr>
            <p:ph idx="1"/>
          </p:nvPr>
        </p:nvSpPr>
        <p:spPr/>
        <p:txBody>
          <a:bodyPr/>
          <a:lstStyle/>
          <a:p>
            <a:r>
              <a:rPr lang="en-US" dirty="0" err="1"/>
              <a:t>Pendahuluan</a:t>
            </a:r>
            <a:endParaRPr lang="en-US" dirty="0"/>
          </a:p>
          <a:p>
            <a:r>
              <a:rPr lang="en-US" dirty="0" err="1"/>
              <a:t>Uraian</a:t>
            </a:r>
            <a:r>
              <a:rPr lang="en-US" dirty="0"/>
              <a:t> Fakta Hukum</a:t>
            </a:r>
          </a:p>
          <a:p>
            <a:r>
              <a:rPr lang="en-US" dirty="0" err="1"/>
              <a:t>Analisis</a:t>
            </a:r>
            <a:r>
              <a:rPr lang="en-US" dirty="0"/>
              <a:t> Fakta Hukum</a:t>
            </a:r>
          </a:p>
          <a:p>
            <a:r>
              <a:rPr lang="en-US" dirty="0" err="1"/>
              <a:t>Analisis</a:t>
            </a:r>
            <a:r>
              <a:rPr lang="en-US" dirty="0"/>
              <a:t> Hukum </a:t>
            </a:r>
            <a:r>
              <a:rPr lang="en-US" dirty="0" err="1"/>
              <a:t>atau</a:t>
            </a:r>
            <a:r>
              <a:rPr lang="en-US" dirty="0"/>
              <a:t> </a:t>
            </a:r>
            <a:r>
              <a:rPr lang="en-US" dirty="0" err="1"/>
              <a:t>Uraian</a:t>
            </a:r>
            <a:r>
              <a:rPr lang="en-US" dirty="0"/>
              <a:t> </a:t>
            </a:r>
            <a:r>
              <a:rPr lang="en-US" dirty="0" err="1"/>
              <a:t>Yuridis</a:t>
            </a:r>
            <a:endParaRPr lang="en-US" dirty="0"/>
          </a:p>
          <a:p>
            <a:r>
              <a:rPr lang="en-US" dirty="0" err="1"/>
              <a:t>Tuntutan</a:t>
            </a:r>
            <a:r>
              <a:rPr lang="en-US" dirty="0"/>
              <a:t> </a:t>
            </a:r>
            <a:r>
              <a:rPr lang="en-US" dirty="0" err="1"/>
              <a:t>Pidana</a:t>
            </a:r>
            <a:endParaRPr lang="en-US" dirty="0"/>
          </a:p>
        </p:txBody>
      </p:sp>
      <p:grpSp>
        <p:nvGrpSpPr>
          <p:cNvPr id="10" name="Group 9" descr="Info">
            <a:extLst>
              <a:ext uri="{FF2B5EF4-FFF2-40B4-BE49-F238E27FC236}">
                <a16:creationId xmlns:a16="http://schemas.microsoft.com/office/drawing/2014/main" id="{04EACC33-3BBF-4195-8927-841FEBB364AD}"/>
              </a:ext>
            </a:extLst>
          </p:cNvPr>
          <p:cNvGrpSpPr/>
          <p:nvPr/>
        </p:nvGrpSpPr>
        <p:grpSpPr>
          <a:xfrm>
            <a:off x="4637454" y="2530474"/>
            <a:ext cx="803276" cy="803276"/>
            <a:chOff x="4914764" y="3319462"/>
            <a:chExt cx="619125" cy="619125"/>
          </a:xfrm>
          <a:solidFill>
            <a:schemeClr val="bg1"/>
          </a:solidFill>
        </p:grpSpPr>
        <p:sp>
          <p:nvSpPr>
            <p:cNvPr id="11" name="Freeform: Shape 10">
              <a:extLst>
                <a:ext uri="{FF2B5EF4-FFF2-40B4-BE49-F238E27FC236}">
                  <a16:creationId xmlns:a16="http://schemas.microsoft.com/office/drawing/2014/main" id="{400D0FC6-FE6C-422D-87EC-3F2A40F92771}"/>
                </a:ext>
              </a:extLst>
            </p:cNvPr>
            <p:cNvSpPr/>
            <p:nvPr/>
          </p:nvSpPr>
          <p:spPr>
            <a:xfrm>
              <a:off x="4914764" y="3319462"/>
              <a:ext cx="619125" cy="619125"/>
            </a:xfrm>
            <a:custGeom>
              <a:avLst/>
              <a:gdLst>
                <a:gd name="connsiteX0" fmla="*/ 309563 w 619125"/>
                <a:gd name="connsiteY0" fmla="*/ 0 h 619125"/>
                <a:gd name="connsiteX1" fmla="*/ 0 w 619125"/>
                <a:gd name="connsiteY1" fmla="*/ 309563 h 619125"/>
                <a:gd name="connsiteX2" fmla="*/ 309563 w 619125"/>
                <a:gd name="connsiteY2" fmla="*/ 619125 h 619125"/>
                <a:gd name="connsiteX3" fmla="*/ 619125 w 619125"/>
                <a:gd name="connsiteY3" fmla="*/ 309563 h 619125"/>
                <a:gd name="connsiteX4" fmla="*/ 309563 w 619125"/>
                <a:gd name="connsiteY4" fmla="*/ 0 h 619125"/>
                <a:gd name="connsiteX5" fmla="*/ 309563 w 619125"/>
                <a:gd name="connsiteY5" fmla="*/ 581025 h 619125"/>
                <a:gd name="connsiteX6" fmla="*/ 38100 w 619125"/>
                <a:gd name="connsiteY6" fmla="*/ 309563 h 619125"/>
                <a:gd name="connsiteX7" fmla="*/ 309563 w 619125"/>
                <a:gd name="connsiteY7" fmla="*/ 38100 h 619125"/>
                <a:gd name="connsiteX8" fmla="*/ 581025 w 619125"/>
                <a:gd name="connsiteY8" fmla="*/ 309563 h 619125"/>
                <a:gd name="connsiteX9" fmla="*/ 309563 w 619125"/>
                <a:gd name="connsiteY9" fmla="*/ 581025 h 619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19125" h="619125">
                  <a:moveTo>
                    <a:pt x="309563" y="0"/>
                  </a:moveTo>
                  <a:cubicBezTo>
                    <a:pt x="138875" y="0"/>
                    <a:pt x="0" y="138865"/>
                    <a:pt x="0" y="309563"/>
                  </a:cubicBezTo>
                  <a:cubicBezTo>
                    <a:pt x="0" y="480260"/>
                    <a:pt x="138875" y="619125"/>
                    <a:pt x="309563" y="619125"/>
                  </a:cubicBezTo>
                  <a:cubicBezTo>
                    <a:pt x="480250" y="619125"/>
                    <a:pt x="619125" y="480260"/>
                    <a:pt x="619125" y="309563"/>
                  </a:cubicBezTo>
                  <a:cubicBezTo>
                    <a:pt x="619125" y="138865"/>
                    <a:pt x="480250" y="0"/>
                    <a:pt x="309563" y="0"/>
                  </a:cubicBezTo>
                  <a:close/>
                  <a:moveTo>
                    <a:pt x="309563" y="581025"/>
                  </a:moveTo>
                  <a:cubicBezTo>
                    <a:pt x="159877" y="581025"/>
                    <a:pt x="38100" y="459248"/>
                    <a:pt x="38100" y="309563"/>
                  </a:cubicBezTo>
                  <a:cubicBezTo>
                    <a:pt x="38100" y="159877"/>
                    <a:pt x="159877" y="38100"/>
                    <a:pt x="309563" y="38100"/>
                  </a:cubicBezTo>
                  <a:cubicBezTo>
                    <a:pt x="459248" y="38100"/>
                    <a:pt x="581025" y="159877"/>
                    <a:pt x="581025" y="309563"/>
                  </a:cubicBezTo>
                  <a:cubicBezTo>
                    <a:pt x="581025" y="459248"/>
                    <a:pt x="459248" y="581025"/>
                    <a:pt x="309563" y="581025"/>
                  </a:cubicBezTo>
                  <a:close/>
                </a:path>
              </a:pathLst>
            </a:custGeom>
            <a:grpFill/>
            <a:ln w="9525" cap="flat">
              <a:noFill/>
              <a:prstDash val="solid"/>
              <a:miter/>
            </a:ln>
          </p:spPr>
          <p:txBody>
            <a:bodyPr rtlCol="0" anchor="ctr"/>
            <a:lstStyle/>
            <a:p>
              <a:endParaRPr lang="en-US" dirty="0"/>
            </a:p>
          </p:txBody>
        </p:sp>
        <p:sp>
          <p:nvSpPr>
            <p:cNvPr id="12" name="Freeform: Shape 11">
              <a:extLst>
                <a:ext uri="{FF2B5EF4-FFF2-40B4-BE49-F238E27FC236}">
                  <a16:creationId xmlns:a16="http://schemas.microsoft.com/office/drawing/2014/main" id="{EADF13BE-BF58-43E3-9534-281EFDABF659}"/>
                </a:ext>
              </a:extLst>
            </p:cNvPr>
            <p:cNvSpPr/>
            <p:nvPr/>
          </p:nvSpPr>
          <p:spPr>
            <a:xfrm>
              <a:off x="5195751" y="3473729"/>
              <a:ext cx="57150" cy="57150"/>
            </a:xfrm>
            <a:custGeom>
              <a:avLst/>
              <a:gdLst>
                <a:gd name="connsiteX0" fmla="*/ 63722 w 57150"/>
                <a:gd name="connsiteY0" fmla="*/ 31861 h 57150"/>
                <a:gd name="connsiteX1" fmla="*/ 31861 w 57150"/>
                <a:gd name="connsiteY1" fmla="*/ 63722 h 57150"/>
                <a:gd name="connsiteX2" fmla="*/ 0 w 57150"/>
                <a:gd name="connsiteY2" fmla="*/ 31861 h 57150"/>
                <a:gd name="connsiteX3" fmla="*/ 31861 w 57150"/>
                <a:gd name="connsiteY3" fmla="*/ 0 h 57150"/>
                <a:gd name="connsiteX4" fmla="*/ 63722 w 57150"/>
                <a:gd name="connsiteY4" fmla="*/ 31861 h 571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 h="57150">
                  <a:moveTo>
                    <a:pt x="63722" y="31861"/>
                  </a:moveTo>
                  <a:cubicBezTo>
                    <a:pt x="63722" y="49458"/>
                    <a:pt x="49458" y="63722"/>
                    <a:pt x="31861" y="63722"/>
                  </a:cubicBezTo>
                  <a:cubicBezTo>
                    <a:pt x="14265" y="63722"/>
                    <a:pt x="0" y="49458"/>
                    <a:pt x="0" y="31861"/>
                  </a:cubicBezTo>
                  <a:cubicBezTo>
                    <a:pt x="0" y="14265"/>
                    <a:pt x="14265" y="0"/>
                    <a:pt x="31861" y="0"/>
                  </a:cubicBezTo>
                  <a:cubicBezTo>
                    <a:pt x="49458" y="0"/>
                    <a:pt x="63722" y="14265"/>
                    <a:pt x="63722" y="31861"/>
                  </a:cubicBezTo>
                  <a:close/>
                </a:path>
              </a:pathLst>
            </a:custGeom>
            <a:grpFill/>
            <a:ln w="9525" cap="flat">
              <a:noFill/>
              <a:prstDash val="solid"/>
              <a:miter/>
            </a:ln>
          </p:spPr>
          <p:txBody>
            <a:bodyPr rtlCol="0" anchor="ctr"/>
            <a:lstStyle/>
            <a:p>
              <a:endParaRPr lang="en-US" dirty="0"/>
            </a:p>
          </p:txBody>
        </p:sp>
        <p:sp>
          <p:nvSpPr>
            <p:cNvPr id="13" name="Freeform: Shape 12">
              <a:extLst>
                <a:ext uri="{FF2B5EF4-FFF2-40B4-BE49-F238E27FC236}">
                  <a16:creationId xmlns:a16="http://schemas.microsoft.com/office/drawing/2014/main" id="{914EC720-9A79-4D18-8746-AE0BDD325E79}"/>
                </a:ext>
              </a:extLst>
            </p:cNvPr>
            <p:cNvSpPr/>
            <p:nvPr/>
          </p:nvSpPr>
          <p:spPr>
            <a:xfrm>
              <a:off x="5205276" y="3589420"/>
              <a:ext cx="38100" cy="200025"/>
            </a:xfrm>
            <a:custGeom>
              <a:avLst/>
              <a:gdLst>
                <a:gd name="connsiteX0" fmla="*/ 19050 w 38100"/>
                <a:gd name="connsiteY0" fmla="*/ 0 h 200025"/>
                <a:gd name="connsiteX1" fmla="*/ 0 w 38100"/>
                <a:gd name="connsiteY1" fmla="*/ 19050 h 200025"/>
                <a:gd name="connsiteX2" fmla="*/ 0 w 38100"/>
                <a:gd name="connsiteY2" fmla="*/ 180975 h 200025"/>
                <a:gd name="connsiteX3" fmla="*/ 19050 w 38100"/>
                <a:gd name="connsiteY3" fmla="*/ 200025 h 200025"/>
                <a:gd name="connsiteX4" fmla="*/ 38100 w 38100"/>
                <a:gd name="connsiteY4" fmla="*/ 180975 h 200025"/>
                <a:gd name="connsiteX5" fmla="*/ 38100 w 38100"/>
                <a:gd name="connsiteY5" fmla="*/ 19050 h 200025"/>
                <a:gd name="connsiteX6" fmla="*/ 19050 w 38100"/>
                <a:gd name="connsiteY6" fmla="*/ 0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100" h="200025">
                  <a:moveTo>
                    <a:pt x="19050" y="0"/>
                  </a:moveTo>
                  <a:cubicBezTo>
                    <a:pt x="8534" y="0"/>
                    <a:pt x="0" y="8534"/>
                    <a:pt x="0" y="19050"/>
                  </a:cubicBezTo>
                  <a:lnTo>
                    <a:pt x="0" y="180975"/>
                  </a:lnTo>
                  <a:cubicBezTo>
                    <a:pt x="0" y="191491"/>
                    <a:pt x="8534" y="200025"/>
                    <a:pt x="19050" y="200025"/>
                  </a:cubicBezTo>
                  <a:cubicBezTo>
                    <a:pt x="29566" y="200025"/>
                    <a:pt x="38100" y="191491"/>
                    <a:pt x="38100" y="180975"/>
                  </a:cubicBezTo>
                  <a:lnTo>
                    <a:pt x="38100" y="19050"/>
                  </a:lnTo>
                  <a:cubicBezTo>
                    <a:pt x="38100" y="8525"/>
                    <a:pt x="29566" y="0"/>
                    <a:pt x="19050" y="0"/>
                  </a:cubicBezTo>
                  <a:close/>
                </a:path>
              </a:pathLst>
            </a:custGeom>
            <a:grpFill/>
            <a:ln w="9525" cap="flat">
              <a:noFill/>
              <a:prstDash val="solid"/>
              <a:miter/>
            </a:ln>
          </p:spPr>
          <p:txBody>
            <a:bodyPr rtlCol="0" anchor="ctr"/>
            <a:lstStyle/>
            <a:p>
              <a:endParaRPr lang="en-US" dirty="0"/>
            </a:p>
          </p:txBody>
        </p:sp>
      </p:grpSp>
    </p:spTree>
    <p:extLst>
      <p:ext uri="{BB962C8B-B14F-4D97-AF65-F5344CB8AC3E}">
        <p14:creationId xmlns:p14="http://schemas.microsoft.com/office/powerpoint/2010/main" val="37209083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9BEE4-7FCB-363D-D4E6-D505202BF3BD}"/>
              </a:ext>
            </a:extLst>
          </p:cNvPr>
          <p:cNvSpPr>
            <a:spLocks noGrp="1"/>
          </p:cNvSpPr>
          <p:nvPr>
            <p:ph type="title"/>
          </p:nvPr>
        </p:nvSpPr>
        <p:spPr/>
        <p:txBody>
          <a:bodyPr/>
          <a:lstStyle/>
          <a:p>
            <a:r>
              <a:rPr lang="en-US" dirty="0"/>
              <a:t>Pasal 143 </a:t>
            </a:r>
            <a:r>
              <a:rPr lang="en-US" dirty="0" err="1"/>
              <a:t>ayat</a:t>
            </a:r>
            <a:r>
              <a:rPr lang="en-US" dirty="0"/>
              <a:t> 2 KUHAP</a:t>
            </a:r>
          </a:p>
        </p:txBody>
      </p:sp>
      <p:sp>
        <p:nvSpPr>
          <p:cNvPr id="3" name="Content Placeholder 2">
            <a:extLst>
              <a:ext uri="{FF2B5EF4-FFF2-40B4-BE49-F238E27FC236}">
                <a16:creationId xmlns:a16="http://schemas.microsoft.com/office/drawing/2014/main" id="{30325A84-A4DF-6D52-66FF-C4D725FE3934}"/>
              </a:ext>
            </a:extLst>
          </p:cNvPr>
          <p:cNvSpPr>
            <a:spLocks noGrp="1"/>
          </p:cNvSpPr>
          <p:nvPr>
            <p:ph idx="1"/>
          </p:nvPr>
        </p:nvSpPr>
        <p:spPr>
          <a:xfrm>
            <a:off x="6518528" y="943430"/>
            <a:ext cx="5254371" cy="4360090"/>
          </a:xfrm>
        </p:spPr>
        <p:txBody>
          <a:bodyPr>
            <a:normAutofit/>
          </a:bodyPr>
          <a:lstStyle/>
          <a:p>
            <a:pPr algn="just"/>
            <a:r>
              <a:rPr lang="en-US" sz="2800" dirty="0" err="1"/>
              <a:t>Penuntut</a:t>
            </a:r>
            <a:r>
              <a:rPr lang="en-US" sz="2800" dirty="0"/>
              <a:t> </a:t>
            </a:r>
            <a:r>
              <a:rPr lang="en-US" sz="2800" dirty="0" err="1"/>
              <a:t>umum</a:t>
            </a:r>
            <a:r>
              <a:rPr lang="en-US" sz="2800" dirty="0"/>
              <a:t> </a:t>
            </a:r>
            <a:r>
              <a:rPr lang="en-US" sz="2800" dirty="0" err="1"/>
              <a:t>membuat</a:t>
            </a:r>
            <a:r>
              <a:rPr lang="en-US" sz="2800" dirty="0"/>
              <a:t> </a:t>
            </a:r>
            <a:r>
              <a:rPr lang="en-US" sz="2800" dirty="0" err="1"/>
              <a:t>surat</a:t>
            </a:r>
            <a:r>
              <a:rPr lang="en-US" sz="2800" dirty="0"/>
              <a:t> </a:t>
            </a:r>
            <a:r>
              <a:rPr lang="en-US" sz="2800" dirty="0" err="1"/>
              <a:t>dakwaan</a:t>
            </a:r>
            <a:r>
              <a:rPr lang="en-US" sz="2800" dirty="0"/>
              <a:t> yang </a:t>
            </a:r>
            <a:r>
              <a:rPr lang="en-US" sz="2800" dirty="0" err="1"/>
              <a:t>diberi</a:t>
            </a:r>
            <a:r>
              <a:rPr lang="en-US" sz="2800" dirty="0"/>
              <a:t> </a:t>
            </a:r>
            <a:r>
              <a:rPr lang="en-US" sz="2800" dirty="0" err="1"/>
              <a:t>tanggal</a:t>
            </a:r>
            <a:r>
              <a:rPr lang="en-US" sz="2800" dirty="0"/>
              <a:t> dan </a:t>
            </a:r>
            <a:r>
              <a:rPr lang="en-US" sz="2800" dirty="0" err="1"/>
              <a:t>ditandatangani</a:t>
            </a:r>
            <a:r>
              <a:rPr lang="en-US" sz="2800" dirty="0"/>
              <a:t> </a:t>
            </a:r>
            <a:r>
              <a:rPr lang="en-US" sz="2800" dirty="0" err="1"/>
              <a:t>serta</a:t>
            </a:r>
            <a:r>
              <a:rPr lang="en-US" sz="2800" dirty="0"/>
              <a:t> </a:t>
            </a:r>
            <a:r>
              <a:rPr lang="en-US" sz="2800" dirty="0" err="1"/>
              <a:t>berisi</a:t>
            </a:r>
            <a:r>
              <a:rPr lang="en-US" sz="2800" dirty="0"/>
              <a:t> </a:t>
            </a:r>
            <a:r>
              <a:rPr lang="en-US" sz="2800" dirty="0" err="1"/>
              <a:t>uraian</a:t>
            </a:r>
            <a:r>
              <a:rPr lang="en-US" sz="2800" dirty="0"/>
              <a:t> </a:t>
            </a:r>
            <a:r>
              <a:rPr lang="en-US" sz="2800" dirty="0" err="1"/>
              <a:t>secara</a:t>
            </a:r>
            <a:r>
              <a:rPr lang="en-US" sz="2800" dirty="0"/>
              <a:t> </a:t>
            </a:r>
            <a:r>
              <a:rPr lang="en-US" sz="2800" dirty="0" err="1"/>
              <a:t>cemat</a:t>
            </a:r>
            <a:r>
              <a:rPr lang="en-US" sz="2800" dirty="0"/>
              <a:t>, </a:t>
            </a:r>
            <a:r>
              <a:rPr lang="en-US" sz="2800" dirty="0" err="1"/>
              <a:t>jelas</a:t>
            </a:r>
            <a:r>
              <a:rPr lang="en-US" sz="2800" dirty="0"/>
              <a:t> dan </a:t>
            </a:r>
            <a:r>
              <a:rPr lang="en-US" sz="2800" dirty="0" err="1"/>
              <a:t>lengkap</a:t>
            </a:r>
            <a:r>
              <a:rPr lang="en-US" sz="2800" dirty="0"/>
              <a:t> </a:t>
            </a:r>
            <a:r>
              <a:rPr lang="en-US" sz="2800" dirty="0" err="1"/>
              <a:t>mengenai</a:t>
            </a:r>
            <a:r>
              <a:rPr lang="en-US" sz="2800" dirty="0"/>
              <a:t> </a:t>
            </a:r>
            <a:r>
              <a:rPr lang="en-US" sz="2800" dirty="0" err="1"/>
              <a:t>tindak</a:t>
            </a:r>
            <a:r>
              <a:rPr lang="en-US" sz="2800" dirty="0"/>
              <a:t> </a:t>
            </a:r>
            <a:r>
              <a:rPr lang="en-US" sz="2800" dirty="0" err="1"/>
              <a:t>pidana</a:t>
            </a:r>
            <a:r>
              <a:rPr lang="en-US" sz="2800" dirty="0"/>
              <a:t> yang </a:t>
            </a:r>
            <a:r>
              <a:rPr lang="en-US" sz="2800" dirty="0" err="1"/>
              <a:t>didakwakan</a:t>
            </a:r>
            <a:r>
              <a:rPr lang="en-US" sz="2800" dirty="0"/>
              <a:t> </a:t>
            </a:r>
            <a:r>
              <a:rPr lang="en-US" sz="2800" dirty="0" err="1"/>
              <a:t>dengan</a:t>
            </a:r>
            <a:r>
              <a:rPr lang="en-US" sz="2800" dirty="0"/>
              <a:t> </a:t>
            </a:r>
            <a:r>
              <a:rPr lang="en-US" sz="2800" dirty="0" err="1"/>
              <a:t>menyebutkan</a:t>
            </a:r>
            <a:r>
              <a:rPr lang="en-US" sz="2800" dirty="0"/>
              <a:t> </a:t>
            </a:r>
            <a:r>
              <a:rPr lang="en-US" sz="2800" dirty="0" err="1"/>
              <a:t>waktu</a:t>
            </a:r>
            <a:r>
              <a:rPr lang="en-US" sz="2800" dirty="0"/>
              <a:t> dan </a:t>
            </a:r>
            <a:r>
              <a:rPr lang="en-US" sz="2800" dirty="0" err="1"/>
              <a:t>tempat</a:t>
            </a:r>
            <a:r>
              <a:rPr lang="en-US" sz="2800" dirty="0"/>
              <a:t> </a:t>
            </a:r>
            <a:r>
              <a:rPr lang="en-US" sz="2800" dirty="0" err="1"/>
              <a:t>tindak</a:t>
            </a:r>
            <a:r>
              <a:rPr lang="en-US" sz="2800" dirty="0"/>
              <a:t> </a:t>
            </a:r>
            <a:r>
              <a:rPr lang="en-US" sz="2800" dirty="0" err="1"/>
              <a:t>pidana</a:t>
            </a:r>
            <a:r>
              <a:rPr lang="en-US" sz="2800" dirty="0"/>
              <a:t> </a:t>
            </a:r>
          </a:p>
        </p:txBody>
      </p:sp>
    </p:spTree>
    <p:extLst>
      <p:ext uri="{BB962C8B-B14F-4D97-AF65-F5344CB8AC3E}">
        <p14:creationId xmlns:p14="http://schemas.microsoft.com/office/powerpoint/2010/main" val="39100913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E09A200-4838-4284-BD1E-19701CABB5FE}"/>
              </a:ext>
            </a:extLst>
          </p:cNvPr>
          <p:cNvSpPr>
            <a:spLocks noGrp="1"/>
          </p:cNvSpPr>
          <p:nvPr>
            <p:ph type="title"/>
          </p:nvPr>
        </p:nvSpPr>
        <p:spPr/>
        <p:txBody>
          <a:bodyPr>
            <a:normAutofit fontScale="90000"/>
          </a:bodyPr>
          <a:lstStyle/>
          <a:p>
            <a:pPr algn="ctr"/>
            <a:br>
              <a:rPr lang="en-US" b="0" dirty="0"/>
            </a:br>
            <a:r>
              <a:rPr lang="en-US" dirty="0" err="1"/>
              <a:t>Kedudukan</a:t>
            </a:r>
            <a:r>
              <a:rPr lang="en-US" dirty="0"/>
              <a:t> Surat </a:t>
            </a:r>
            <a:r>
              <a:rPr lang="en-US" dirty="0" err="1"/>
              <a:t>Tuntutan</a:t>
            </a:r>
            <a:r>
              <a:rPr lang="en-US" dirty="0"/>
              <a:t> Dalam </a:t>
            </a:r>
            <a:r>
              <a:rPr lang="en-US" dirty="0" err="1"/>
              <a:t>Persidangan</a:t>
            </a:r>
            <a:r>
              <a:rPr lang="en-US" dirty="0"/>
              <a:t> </a:t>
            </a:r>
            <a:endParaRPr lang="en-US" b="0" dirty="0"/>
          </a:p>
        </p:txBody>
      </p:sp>
      <p:sp>
        <p:nvSpPr>
          <p:cNvPr id="2" name="Content Placeholder 1">
            <a:extLst>
              <a:ext uri="{FF2B5EF4-FFF2-40B4-BE49-F238E27FC236}">
                <a16:creationId xmlns:a16="http://schemas.microsoft.com/office/drawing/2014/main" id="{E406449C-6764-EEF2-818F-AFD56666F64C}"/>
              </a:ext>
            </a:extLst>
          </p:cNvPr>
          <p:cNvSpPr>
            <a:spLocks noGrp="1"/>
          </p:cNvSpPr>
          <p:nvPr>
            <p:ph sz="half" idx="2"/>
          </p:nvPr>
        </p:nvSpPr>
        <p:spPr/>
        <p:txBody>
          <a:bodyPr>
            <a:normAutofit fontScale="85000" lnSpcReduction="10000"/>
          </a:bodyPr>
          <a:lstStyle/>
          <a:p>
            <a:pPr algn="just"/>
            <a:r>
              <a:rPr lang="en-US" sz="2400" dirty="0" err="1"/>
              <a:t>Pengertian</a:t>
            </a:r>
            <a:r>
              <a:rPr lang="en-US" sz="2400" dirty="0"/>
              <a:t> </a:t>
            </a:r>
            <a:r>
              <a:rPr lang="en-US" sz="2400" dirty="0" err="1"/>
              <a:t>requisitoir</a:t>
            </a:r>
            <a:r>
              <a:rPr lang="en-US" sz="2400" dirty="0"/>
              <a:t> </a:t>
            </a:r>
            <a:r>
              <a:rPr lang="en-US" sz="2400" dirty="0" err="1"/>
              <a:t>merupakan</a:t>
            </a:r>
            <a:r>
              <a:rPr lang="en-US" sz="2400" dirty="0"/>
              <a:t> </a:t>
            </a:r>
            <a:r>
              <a:rPr lang="en-US" sz="2400" dirty="0" err="1"/>
              <a:t>penuntutan</a:t>
            </a:r>
            <a:r>
              <a:rPr lang="en-US" sz="2400" dirty="0"/>
              <a:t> </a:t>
            </a:r>
            <a:r>
              <a:rPr lang="en-US" sz="2400" dirty="0" err="1"/>
              <a:t>dalam</a:t>
            </a:r>
            <a:r>
              <a:rPr lang="en-US" sz="2400" dirty="0"/>
              <a:t> proses </a:t>
            </a:r>
            <a:r>
              <a:rPr lang="en-US" sz="2400" dirty="0" err="1"/>
              <a:t>pemeriksaan</a:t>
            </a:r>
            <a:r>
              <a:rPr lang="en-US" sz="2400" dirty="0"/>
              <a:t> </a:t>
            </a:r>
            <a:r>
              <a:rPr lang="en-US" sz="2400" dirty="0" err="1"/>
              <a:t>perkara</a:t>
            </a:r>
            <a:r>
              <a:rPr lang="en-US" sz="2400" dirty="0"/>
              <a:t> </a:t>
            </a:r>
            <a:r>
              <a:rPr lang="en-US" sz="2400" dirty="0" err="1"/>
              <a:t>pidana</a:t>
            </a:r>
            <a:r>
              <a:rPr lang="en-US" sz="2400" dirty="0"/>
              <a:t> </a:t>
            </a:r>
            <a:r>
              <a:rPr lang="en-US" sz="2400" dirty="0" err="1"/>
              <a:t>dipersidangan</a:t>
            </a:r>
            <a:r>
              <a:rPr lang="en-US" sz="2400" dirty="0"/>
              <a:t>.</a:t>
            </a:r>
          </a:p>
          <a:p>
            <a:pPr algn="just"/>
            <a:r>
              <a:rPr lang="en-US" sz="2400" dirty="0" err="1"/>
              <a:t>Menurut</a:t>
            </a:r>
            <a:r>
              <a:rPr lang="en-US" sz="2400" dirty="0"/>
              <a:t> </a:t>
            </a:r>
            <a:r>
              <a:rPr lang="en-US" sz="2400" b="1" dirty="0" err="1"/>
              <a:t>Darwan</a:t>
            </a:r>
            <a:r>
              <a:rPr lang="en-US" sz="2400" b="1" dirty="0"/>
              <a:t> Prints</a:t>
            </a:r>
            <a:r>
              <a:rPr lang="en-US" sz="2400" dirty="0"/>
              <a:t>, </a:t>
            </a:r>
            <a:r>
              <a:rPr lang="en-US" sz="2400" dirty="0" err="1"/>
              <a:t>Pengertian</a:t>
            </a:r>
            <a:r>
              <a:rPr lang="en-US" sz="2400" dirty="0"/>
              <a:t> </a:t>
            </a:r>
            <a:r>
              <a:rPr lang="en-US" sz="2400" dirty="0" err="1"/>
              <a:t>requisitoir</a:t>
            </a:r>
            <a:r>
              <a:rPr lang="en-US" sz="2400" dirty="0"/>
              <a:t> </a:t>
            </a:r>
            <a:r>
              <a:rPr lang="en-US" sz="2400" dirty="0" err="1"/>
              <a:t>adalah</a:t>
            </a:r>
            <a:r>
              <a:rPr lang="en-US" sz="2400" dirty="0"/>
              <a:t> </a:t>
            </a:r>
            <a:r>
              <a:rPr lang="en-US" sz="2400" dirty="0" err="1"/>
              <a:t>surat</a:t>
            </a:r>
            <a:r>
              <a:rPr lang="en-US" sz="2400" dirty="0"/>
              <a:t> yang </a:t>
            </a:r>
            <a:r>
              <a:rPr lang="en-US" sz="2400" dirty="0" err="1"/>
              <a:t>dibuat</a:t>
            </a:r>
            <a:r>
              <a:rPr lang="en-US" sz="2400" dirty="0"/>
              <a:t> oleh </a:t>
            </a:r>
            <a:r>
              <a:rPr lang="en-US" sz="2400" dirty="0" err="1"/>
              <a:t>penuntut</a:t>
            </a:r>
            <a:r>
              <a:rPr lang="en-US" sz="2400" dirty="0"/>
              <a:t> </a:t>
            </a:r>
            <a:r>
              <a:rPr lang="en-US" sz="2400" dirty="0" err="1"/>
              <a:t>umum</a:t>
            </a:r>
            <a:r>
              <a:rPr lang="en-US" sz="2400" dirty="0"/>
              <a:t> </a:t>
            </a:r>
            <a:r>
              <a:rPr lang="en-US" sz="2400" dirty="0" err="1"/>
              <a:t>setelah</a:t>
            </a:r>
            <a:r>
              <a:rPr lang="en-US" sz="2400" dirty="0"/>
              <a:t> </a:t>
            </a:r>
            <a:r>
              <a:rPr lang="en-US" sz="2400" dirty="0" err="1"/>
              <a:t>pemeriksaan</a:t>
            </a:r>
            <a:r>
              <a:rPr lang="en-US" sz="2400" dirty="0"/>
              <a:t> </a:t>
            </a:r>
            <a:r>
              <a:rPr lang="en-US" sz="2400" dirty="0" err="1"/>
              <a:t>selesai</a:t>
            </a:r>
            <a:r>
              <a:rPr lang="en-US" sz="2400" dirty="0"/>
              <a:t> dan </a:t>
            </a:r>
            <a:r>
              <a:rPr lang="en-US" sz="2400" dirty="0" err="1"/>
              <a:t>kemudian</a:t>
            </a:r>
            <a:r>
              <a:rPr lang="en-US" sz="2400" dirty="0"/>
              <a:t> </a:t>
            </a:r>
            <a:r>
              <a:rPr lang="en-US" sz="2400" dirty="0" err="1"/>
              <a:t>dibacakan</a:t>
            </a:r>
            <a:r>
              <a:rPr lang="en-US" sz="2400" dirty="0"/>
              <a:t> </a:t>
            </a:r>
            <a:r>
              <a:rPr lang="en-US" sz="2400" dirty="0" err="1"/>
              <a:t>serta</a:t>
            </a:r>
            <a:r>
              <a:rPr lang="en-US" sz="2400" dirty="0"/>
              <a:t> </a:t>
            </a:r>
            <a:r>
              <a:rPr lang="en-US" sz="2400" dirty="0" err="1"/>
              <a:t>diserahkan</a:t>
            </a:r>
            <a:r>
              <a:rPr lang="en-US" sz="2400" dirty="0"/>
              <a:t> </a:t>
            </a:r>
            <a:r>
              <a:rPr lang="en-US" sz="2400" dirty="0" err="1"/>
              <a:t>kepada</a:t>
            </a:r>
            <a:r>
              <a:rPr lang="en-US" sz="2400" dirty="0"/>
              <a:t> hakim.</a:t>
            </a:r>
          </a:p>
          <a:p>
            <a:pPr algn="just"/>
            <a:r>
              <a:rPr lang="en-US" sz="2400" dirty="0" err="1"/>
              <a:t>Sementara</a:t>
            </a:r>
            <a:r>
              <a:rPr lang="en-US" sz="2400" dirty="0"/>
              <a:t> </a:t>
            </a:r>
            <a:r>
              <a:rPr lang="en-US" sz="2400" dirty="0" err="1"/>
              <a:t>Menurut</a:t>
            </a:r>
            <a:r>
              <a:rPr lang="en-US" sz="2400" dirty="0"/>
              <a:t> </a:t>
            </a:r>
            <a:r>
              <a:rPr lang="en-US" sz="2400" b="1" dirty="0"/>
              <a:t>J.C.T. </a:t>
            </a:r>
            <a:r>
              <a:rPr lang="en-US" sz="2400" b="1" dirty="0" err="1"/>
              <a:t>Simorangkir</a:t>
            </a:r>
            <a:r>
              <a:rPr lang="en-US" sz="2400" b="1" dirty="0"/>
              <a:t> </a:t>
            </a:r>
            <a:r>
              <a:rPr lang="en-US" sz="2400" dirty="0" err="1"/>
              <a:t>menyebut</a:t>
            </a:r>
            <a:r>
              <a:rPr lang="en-US" sz="2400" dirty="0"/>
              <a:t> </a:t>
            </a:r>
            <a:r>
              <a:rPr lang="en-US" sz="2400" dirty="0" err="1"/>
              <a:t>requisitoir</a:t>
            </a:r>
            <a:r>
              <a:rPr lang="en-US" sz="2400" dirty="0"/>
              <a:t> </a:t>
            </a:r>
            <a:r>
              <a:rPr lang="en-US" sz="2400" dirty="0" err="1"/>
              <a:t>sebagai</a:t>
            </a:r>
            <a:r>
              <a:rPr lang="en-US" sz="2400" dirty="0"/>
              <a:t> </a:t>
            </a:r>
            <a:r>
              <a:rPr lang="en-US" sz="2400" dirty="0" err="1"/>
              <a:t>surat</a:t>
            </a:r>
            <a:r>
              <a:rPr lang="en-US" sz="2400" dirty="0"/>
              <a:t> </a:t>
            </a:r>
            <a:r>
              <a:rPr lang="en-US" sz="2400" dirty="0" err="1"/>
              <a:t>tuntutan</a:t>
            </a:r>
            <a:r>
              <a:rPr lang="en-US" sz="2400" dirty="0"/>
              <a:t> </a:t>
            </a:r>
            <a:r>
              <a:rPr lang="en-US" sz="2400" dirty="0" err="1"/>
              <a:t>hukum</a:t>
            </a:r>
            <a:r>
              <a:rPr lang="en-US" sz="2400" dirty="0"/>
              <a:t>.</a:t>
            </a:r>
          </a:p>
        </p:txBody>
      </p:sp>
      <p:sp>
        <p:nvSpPr>
          <p:cNvPr id="4" name="Content Placeholder 3">
            <a:extLst>
              <a:ext uri="{FF2B5EF4-FFF2-40B4-BE49-F238E27FC236}">
                <a16:creationId xmlns:a16="http://schemas.microsoft.com/office/drawing/2014/main" id="{1C2FD7F3-4871-FF20-0D5F-018F14A9E655}"/>
              </a:ext>
            </a:extLst>
          </p:cNvPr>
          <p:cNvSpPr>
            <a:spLocks noGrp="1"/>
          </p:cNvSpPr>
          <p:nvPr>
            <p:ph sz="half" idx="1"/>
          </p:nvPr>
        </p:nvSpPr>
        <p:spPr>
          <a:xfrm>
            <a:off x="594360" y="2120900"/>
            <a:ext cx="5142656" cy="3748193"/>
          </a:xfrm>
        </p:spPr>
        <p:txBody>
          <a:bodyPr>
            <a:normAutofit fontScale="85000" lnSpcReduction="10000"/>
          </a:bodyPr>
          <a:lstStyle/>
          <a:p>
            <a:pPr algn="just"/>
            <a:r>
              <a:rPr lang="en-US" sz="2400" i="1" dirty="0" err="1">
                <a:latin typeface="Aptos Display" panose="020B0004020202020204" pitchFamily="34" charset="0"/>
              </a:rPr>
              <a:t>Kedudukan</a:t>
            </a:r>
            <a:r>
              <a:rPr lang="en-US" sz="2400" i="1" dirty="0">
                <a:latin typeface="Aptos Display" panose="020B0004020202020204" pitchFamily="34" charset="0"/>
              </a:rPr>
              <a:t> Surat </a:t>
            </a:r>
            <a:r>
              <a:rPr lang="en-US" sz="2400" i="1" dirty="0" err="1">
                <a:latin typeface="Aptos Display" panose="020B0004020202020204" pitchFamily="34" charset="0"/>
              </a:rPr>
              <a:t>Tuntutan</a:t>
            </a:r>
            <a:r>
              <a:rPr lang="en-US" sz="2400" i="1" dirty="0">
                <a:latin typeface="Aptos Display" panose="020B0004020202020204" pitchFamily="34" charset="0"/>
              </a:rPr>
              <a:t> </a:t>
            </a:r>
            <a:r>
              <a:rPr lang="en-US" sz="2400" i="1" dirty="0" err="1">
                <a:latin typeface="Aptos Display" panose="020B0004020202020204" pitchFamily="34" charset="0"/>
              </a:rPr>
              <a:t>sebagai</a:t>
            </a:r>
            <a:r>
              <a:rPr lang="en-US" sz="2400" i="1" dirty="0">
                <a:latin typeface="Aptos Display" panose="020B0004020202020204" pitchFamily="34" charset="0"/>
              </a:rPr>
              <a:t> </a:t>
            </a:r>
            <a:r>
              <a:rPr lang="en-US" sz="2400" i="1" dirty="0" err="1">
                <a:latin typeface="Aptos Display" panose="020B0004020202020204" pitchFamily="34" charset="0"/>
              </a:rPr>
              <a:t>dasar</a:t>
            </a:r>
            <a:r>
              <a:rPr lang="en-US" sz="2400" i="1" dirty="0">
                <a:latin typeface="Aptos Display" panose="020B0004020202020204" pitchFamily="34" charset="0"/>
              </a:rPr>
              <a:t> </a:t>
            </a:r>
            <a:r>
              <a:rPr lang="en-US" sz="2400" i="1" dirty="0" err="1">
                <a:latin typeface="Aptos Display" panose="020B0004020202020204" pitchFamily="34" charset="0"/>
              </a:rPr>
              <a:t>bagi</a:t>
            </a:r>
            <a:r>
              <a:rPr lang="en-US" sz="2400" i="1" dirty="0">
                <a:latin typeface="Aptos Display" panose="020B0004020202020204" pitchFamily="34" charset="0"/>
              </a:rPr>
              <a:t> </a:t>
            </a:r>
            <a:r>
              <a:rPr lang="en-US" sz="2400" i="1" dirty="0" err="1">
                <a:latin typeface="Aptos Display" panose="020B0004020202020204" pitchFamily="34" charset="0"/>
              </a:rPr>
              <a:t>penunntut</a:t>
            </a:r>
            <a:r>
              <a:rPr lang="en-US" sz="2400" i="1" dirty="0">
                <a:latin typeface="Aptos Display" panose="020B0004020202020204" pitchFamily="34" charset="0"/>
              </a:rPr>
              <a:t> </a:t>
            </a:r>
            <a:r>
              <a:rPr lang="en-US" sz="2400" i="1" dirty="0" err="1">
                <a:latin typeface="Aptos Display" panose="020B0004020202020204" pitchFamily="34" charset="0"/>
              </a:rPr>
              <a:t>umum</a:t>
            </a:r>
            <a:r>
              <a:rPr lang="en-US" sz="2400" i="1" dirty="0">
                <a:latin typeface="Aptos Display" panose="020B0004020202020204" pitchFamily="34" charset="0"/>
              </a:rPr>
              <a:t> </a:t>
            </a:r>
            <a:r>
              <a:rPr lang="en-US" sz="2400" i="1" dirty="0" err="1">
                <a:latin typeface="Aptos Display" panose="020B0004020202020204" pitchFamily="34" charset="0"/>
              </a:rPr>
              <a:t>dalam</a:t>
            </a:r>
            <a:r>
              <a:rPr lang="en-US" sz="2400" i="1" dirty="0">
                <a:latin typeface="Aptos Display" panose="020B0004020202020204" pitchFamily="34" charset="0"/>
              </a:rPr>
              <a:t> </a:t>
            </a:r>
            <a:r>
              <a:rPr lang="en-US" sz="2400" i="1" dirty="0" err="1">
                <a:latin typeface="Aptos Display" panose="020B0004020202020204" pitchFamily="34" charset="0"/>
              </a:rPr>
              <a:t>mengajukan</a:t>
            </a:r>
            <a:r>
              <a:rPr lang="en-US" sz="2400" i="1" dirty="0">
                <a:latin typeface="Aptos Display" panose="020B0004020202020204" pitchFamily="34" charset="0"/>
              </a:rPr>
              <a:t> </a:t>
            </a:r>
            <a:r>
              <a:rPr lang="en-US" sz="2400" i="1" dirty="0" err="1">
                <a:latin typeface="Aptos Display" panose="020B0004020202020204" pitchFamily="34" charset="0"/>
              </a:rPr>
              <a:t>tuntutan</a:t>
            </a:r>
            <a:r>
              <a:rPr lang="en-US" sz="2400" i="1" dirty="0">
                <a:latin typeface="Aptos Display" panose="020B0004020202020204" pitchFamily="34" charset="0"/>
              </a:rPr>
              <a:t> </a:t>
            </a:r>
            <a:r>
              <a:rPr lang="en-US" sz="2400" i="1" dirty="0" err="1">
                <a:latin typeface="Aptos Display" panose="020B0004020202020204" pitchFamily="34" charset="0"/>
              </a:rPr>
              <a:t>pidana</a:t>
            </a:r>
            <a:r>
              <a:rPr lang="en-US" sz="2400" i="1" dirty="0">
                <a:latin typeface="Aptos Display" panose="020B0004020202020204" pitchFamily="34" charset="0"/>
              </a:rPr>
              <a:t> </a:t>
            </a:r>
            <a:r>
              <a:rPr lang="en-US" sz="2400" i="1" dirty="0" err="1">
                <a:latin typeface="Aptos Display" panose="020B0004020202020204" pitchFamily="34" charset="0"/>
              </a:rPr>
              <a:t>terhadap</a:t>
            </a:r>
            <a:r>
              <a:rPr lang="en-US" sz="2400" i="1" dirty="0">
                <a:latin typeface="Aptos Display" panose="020B0004020202020204" pitchFamily="34" charset="0"/>
              </a:rPr>
              <a:t> </a:t>
            </a:r>
            <a:r>
              <a:rPr lang="en-US" sz="2400" i="1" dirty="0" err="1">
                <a:latin typeface="Aptos Display" panose="020B0004020202020204" pitchFamily="34" charset="0"/>
              </a:rPr>
              <a:t>terdakwa</a:t>
            </a:r>
            <a:r>
              <a:rPr lang="en-US" sz="2400" i="1" dirty="0">
                <a:latin typeface="Aptos Display" panose="020B0004020202020204" pitchFamily="34" charset="0"/>
              </a:rPr>
              <a:t>, </a:t>
            </a:r>
            <a:r>
              <a:rPr lang="en-US" sz="2400" i="1" dirty="0" err="1">
                <a:latin typeface="Aptos Display" panose="020B0004020202020204" pitchFamily="34" charset="0"/>
              </a:rPr>
              <a:t>pembacaan</a:t>
            </a:r>
            <a:r>
              <a:rPr lang="en-US" sz="2400" i="1" dirty="0">
                <a:latin typeface="Aptos Display" panose="020B0004020202020204" pitchFamily="34" charset="0"/>
              </a:rPr>
              <a:t> </a:t>
            </a:r>
            <a:r>
              <a:rPr lang="en-US" sz="2400" i="1" dirty="0" err="1">
                <a:latin typeface="Aptos Display" panose="020B0004020202020204" pitchFamily="34" charset="0"/>
              </a:rPr>
              <a:t>requisitoir</a:t>
            </a:r>
            <a:r>
              <a:rPr lang="en-US" sz="2400" i="1" dirty="0">
                <a:latin typeface="Aptos Display" panose="020B0004020202020204" pitchFamily="34" charset="0"/>
              </a:rPr>
              <a:t> </a:t>
            </a:r>
            <a:r>
              <a:rPr lang="en-US" sz="2400" i="1" dirty="0" err="1">
                <a:latin typeface="Aptos Display" panose="020B0004020202020204" pitchFamily="34" charset="0"/>
              </a:rPr>
              <a:t>merupakan</a:t>
            </a:r>
            <a:r>
              <a:rPr lang="en-US" sz="2400" i="1" dirty="0">
                <a:latin typeface="Aptos Display" panose="020B0004020202020204" pitchFamily="34" charset="0"/>
              </a:rPr>
              <a:t> salaah </a:t>
            </a:r>
            <a:r>
              <a:rPr lang="en-US" sz="2400" i="1" dirty="0" err="1">
                <a:latin typeface="Aptos Display" panose="020B0004020202020204" pitchFamily="34" charset="0"/>
              </a:rPr>
              <a:t>satu</a:t>
            </a:r>
            <a:r>
              <a:rPr lang="en-US" sz="2400" i="1" dirty="0">
                <a:latin typeface="Aptos Display" panose="020B0004020202020204" pitchFamily="34" charset="0"/>
              </a:rPr>
              <a:t> </a:t>
            </a:r>
            <a:r>
              <a:rPr lang="en-US" sz="2400" i="1" dirty="0" err="1">
                <a:latin typeface="Aptos Display" panose="020B0004020202020204" pitchFamily="34" charset="0"/>
              </a:rPr>
              <a:t>tahapan</a:t>
            </a:r>
            <a:r>
              <a:rPr lang="en-US" sz="2400" i="1" dirty="0">
                <a:latin typeface="Aptos Display" panose="020B0004020202020204" pitchFamily="34" charset="0"/>
              </a:rPr>
              <a:t> </a:t>
            </a:r>
            <a:r>
              <a:rPr lang="en-US" sz="2400" i="1" dirty="0" err="1">
                <a:latin typeface="Aptos Display" panose="020B0004020202020204" pitchFamily="34" charset="0"/>
              </a:rPr>
              <a:t>dalam</a:t>
            </a:r>
            <a:r>
              <a:rPr lang="en-US" sz="2400" i="1" dirty="0">
                <a:latin typeface="Aptos Display" panose="020B0004020202020204" pitchFamily="34" charset="0"/>
              </a:rPr>
              <a:t> proses </a:t>
            </a:r>
            <a:r>
              <a:rPr lang="en-US" sz="2400" i="1" dirty="0" err="1">
                <a:latin typeface="Aptos Display" panose="020B0004020202020204" pitchFamily="34" charset="0"/>
              </a:rPr>
              <a:t>perkara</a:t>
            </a:r>
            <a:r>
              <a:rPr lang="en-US" sz="2400" i="1" dirty="0">
                <a:latin typeface="Aptos Display" panose="020B0004020202020204" pitchFamily="34" charset="0"/>
              </a:rPr>
              <a:t> </a:t>
            </a:r>
            <a:r>
              <a:rPr lang="en-US" sz="2400" i="1" dirty="0" err="1">
                <a:latin typeface="Aptos Display" panose="020B0004020202020204" pitchFamily="34" charset="0"/>
              </a:rPr>
              <a:t>dipengadilan</a:t>
            </a:r>
            <a:r>
              <a:rPr lang="en-US" sz="2400" i="1" dirty="0">
                <a:latin typeface="Aptos Display" panose="020B0004020202020204" pitchFamily="34" charset="0"/>
              </a:rPr>
              <a:t>, </a:t>
            </a:r>
            <a:r>
              <a:rPr lang="en-US" sz="2400" i="1" dirty="0" err="1">
                <a:latin typeface="Aptos Display" panose="020B0004020202020204" pitchFamily="34" charset="0"/>
              </a:rPr>
              <a:t>requisitoir</a:t>
            </a:r>
            <a:r>
              <a:rPr lang="en-US" sz="2400" i="1" dirty="0">
                <a:latin typeface="Aptos Display" panose="020B0004020202020204" pitchFamily="34" charset="0"/>
              </a:rPr>
              <a:t> </a:t>
            </a:r>
            <a:r>
              <a:rPr lang="en-US" sz="2400" i="1" dirty="0" err="1">
                <a:latin typeface="Aptos Display" panose="020B0004020202020204" pitchFamily="34" charset="0"/>
              </a:rPr>
              <a:t>dibacakan</a:t>
            </a:r>
            <a:r>
              <a:rPr lang="en-US" sz="2400" i="1" dirty="0">
                <a:latin typeface="Aptos Display" panose="020B0004020202020204" pitchFamily="34" charset="0"/>
              </a:rPr>
              <a:t> oleh </a:t>
            </a:r>
            <a:r>
              <a:rPr lang="en-US" sz="2400" i="1" dirty="0" err="1">
                <a:latin typeface="Aptos Display" panose="020B0004020202020204" pitchFamily="34" charset="0"/>
              </a:rPr>
              <a:t>penuntut</a:t>
            </a:r>
            <a:r>
              <a:rPr lang="en-US" sz="2400" i="1" dirty="0">
                <a:latin typeface="Aptos Display" panose="020B0004020202020204" pitchFamily="34" charset="0"/>
              </a:rPr>
              <a:t> </a:t>
            </a:r>
            <a:r>
              <a:rPr lang="en-US" sz="2400" i="1" dirty="0" err="1">
                <a:latin typeface="Aptos Display" panose="020B0004020202020204" pitchFamily="34" charset="0"/>
              </a:rPr>
              <a:t>umum</a:t>
            </a:r>
            <a:r>
              <a:rPr lang="en-US" sz="2400" i="1" dirty="0">
                <a:latin typeface="Aptos Display" panose="020B0004020202020204" pitchFamily="34" charset="0"/>
              </a:rPr>
              <a:t> </a:t>
            </a:r>
            <a:r>
              <a:rPr lang="en-US" sz="2400" i="1" dirty="0" err="1">
                <a:latin typeface="Aptos Display" panose="020B0004020202020204" pitchFamily="34" charset="0"/>
              </a:rPr>
              <a:t>kepada</a:t>
            </a:r>
            <a:r>
              <a:rPr lang="en-US" sz="2400" i="1" dirty="0">
                <a:latin typeface="Aptos Display" panose="020B0004020202020204" pitchFamily="34" charset="0"/>
              </a:rPr>
              <a:t> </a:t>
            </a:r>
            <a:r>
              <a:rPr lang="en-US" sz="2400" i="1" dirty="0" err="1">
                <a:latin typeface="Aptos Display" panose="020B0004020202020204" pitchFamily="34" charset="0"/>
              </a:rPr>
              <a:t>terdakwa</a:t>
            </a:r>
            <a:r>
              <a:rPr lang="en-US" sz="2400" i="1" dirty="0">
                <a:latin typeface="Aptos Display" panose="020B0004020202020204" pitchFamily="34" charset="0"/>
              </a:rPr>
              <a:t> </a:t>
            </a:r>
            <a:r>
              <a:rPr lang="en-US" sz="2400" i="1" dirty="0" err="1">
                <a:latin typeface="Aptos Display" panose="020B0004020202020204" pitchFamily="34" charset="0"/>
              </a:rPr>
              <a:t>setelah</a:t>
            </a:r>
            <a:r>
              <a:rPr lang="en-US" sz="2400" i="1" dirty="0">
                <a:latin typeface="Aptos Display" panose="020B0004020202020204" pitchFamily="34" charset="0"/>
              </a:rPr>
              <a:t> acara </a:t>
            </a:r>
            <a:r>
              <a:rPr lang="en-US" sz="2400" i="1" dirty="0" err="1">
                <a:latin typeface="Aptos Display" panose="020B0004020202020204" pitchFamily="34" charset="0"/>
              </a:rPr>
              <a:t>pembuktian</a:t>
            </a:r>
            <a:r>
              <a:rPr lang="en-US" sz="2400" i="1" dirty="0">
                <a:latin typeface="Aptos Display" panose="020B0004020202020204" pitchFamily="34" charset="0"/>
              </a:rPr>
              <a:t> </a:t>
            </a:r>
            <a:r>
              <a:rPr lang="en-US" sz="2400" i="1" dirty="0" err="1">
                <a:latin typeface="Aptos Display" panose="020B0004020202020204" pitchFamily="34" charset="0"/>
              </a:rPr>
              <a:t>dalam</a:t>
            </a:r>
            <a:r>
              <a:rPr lang="en-US" sz="2400" i="1" dirty="0">
                <a:latin typeface="Aptos Display" panose="020B0004020202020204" pitchFamily="34" charset="0"/>
              </a:rPr>
              <a:t> </a:t>
            </a:r>
            <a:r>
              <a:rPr lang="en-US" sz="2400" i="1" dirty="0" err="1">
                <a:latin typeface="Aptos Display" panose="020B0004020202020204" pitchFamily="34" charset="0"/>
              </a:rPr>
              <a:t>persidangan</a:t>
            </a:r>
            <a:endParaRPr lang="en-US" sz="2400" i="1" dirty="0">
              <a:latin typeface="Aptos Display" panose="020B0004020202020204" pitchFamily="34" charset="0"/>
            </a:endParaRPr>
          </a:p>
        </p:txBody>
      </p:sp>
    </p:spTree>
    <p:extLst>
      <p:ext uri="{BB962C8B-B14F-4D97-AF65-F5344CB8AC3E}">
        <p14:creationId xmlns:p14="http://schemas.microsoft.com/office/powerpoint/2010/main" val="796331228"/>
      </p:ext>
    </p:extLst>
  </p:cSld>
  <p:clrMapOvr>
    <a:masterClrMapping/>
  </p:clrMapOvr>
</p:sld>
</file>

<file path=ppt/theme/theme1.xml><?xml version="1.0" encoding="utf-8"?>
<a:theme xmlns:a="http://schemas.openxmlformats.org/drawingml/2006/main" name="RetrospectVTI">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Classic Company All Hands_Win32_MS v3" id="{1F352A5D-0EBE-49A2-9FF7-DEF81AB6F3C6}" vid="{D35781EA-2188-4D84-8966-791644CE134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fa6e671f1cd7e4d96ff9652be322dd5e">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4e2496f70b101db0b8013f30a071bbf7"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4E879E6-8FFE-4154-8F2A-F7518B89B376}">
  <ds:schemaRefs>
    <ds:schemaRef ds:uri="http://schemas.microsoft.com/office/2006/metadata/properties"/>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A941CA7C-A0BF-44EF-B2E5-7539C3B9B0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E0A2CB4-6869-426F-8BC4-A32C90CBE26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Classic company all hands presentation</Template>
  <TotalTime>142</TotalTime>
  <Words>1242</Words>
  <Application>Microsoft Office PowerPoint</Application>
  <PresentationFormat>Widescreen</PresentationFormat>
  <Paragraphs>121</Paragraphs>
  <Slides>18</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Aptos</vt:lpstr>
      <vt:lpstr>Aptos Display</vt:lpstr>
      <vt:lpstr>Arial</vt:lpstr>
      <vt:lpstr>Calibri</vt:lpstr>
      <vt:lpstr>Wingdings</vt:lpstr>
      <vt:lpstr>RetrospectVTI</vt:lpstr>
      <vt:lpstr>DAKWAAN  &amp; SURAT TUNTUTAN DALAM HUKUM ACARA PIDANA</vt:lpstr>
      <vt:lpstr>Syarat-syarat Dakwaan</vt:lpstr>
      <vt:lpstr>PowerPoint Presentation</vt:lpstr>
      <vt:lpstr>Kesalahan Pada Penyusunan Surat Dakwaan</vt:lpstr>
      <vt:lpstr>PowerPoint Presentation</vt:lpstr>
      <vt:lpstr>Dasar Hukum Surat Tuntutan</vt:lpstr>
      <vt:lpstr>Tuntutan tersebut dilakukan secara tertulis. Mengenai isi dari surat tuntutan tersebut dalam Kitab Undang-Undang Hukum Acara Pidana tidak disebutkan atau tidak ada pasal satupun yang mengatur tentang bentuk dan susunan surat tuntutan, namun dalam prakter isi surat tuntutan pidana ada lima point yaitu sebagai berikut:</vt:lpstr>
      <vt:lpstr>Pasal 143 ayat 2 KUHAP</vt:lpstr>
      <vt:lpstr> Kedudukan Surat Tuntutan Dalam Persidangan </vt:lpstr>
      <vt:lpstr>Isi Surat Tuntutan</vt:lpstr>
      <vt:lpstr>PowerPoint Presentation</vt:lpstr>
      <vt:lpstr>Batasan Umur Yang tidak bisa dituntut</vt:lpstr>
      <vt:lpstr>Tuntutan Terhadap Pidana Mati</vt:lpstr>
      <vt:lpstr>Kriteria Tuntuan Pidana Seumur Hidup</vt:lpstr>
      <vt:lpstr>Kriteria Tuntutan serendahnya  ¾ dari ancaman pidana maksimum</vt:lpstr>
      <vt:lpstr>Kriteria tuntutan pidana serendah-rendahnya ½ dari ancaman pidana maksimum</vt:lpstr>
      <vt:lpstr>Tuntutan Pidana Bersyarat</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ASUS N6N0CV166416259</dc:creator>
  <cp:lastModifiedBy>ASUS N6N0CV166416259</cp:lastModifiedBy>
  <cp:revision>1</cp:revision>
  <dcterms:created xsi:type="dcterms:W3CDTF">2026-01-04T06:34:44Z</dcterms:created>
  <dcterms:modified xsi:type="dcterms:W3CDTF">2026-01-04T16:09:51Z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