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17"/>
  </p:notesMasterIdLst>
  <p:handoutMasterIdLst>
    <p:handoutMasterId r:id="rId18"/>
  </p:handoutMasterIdLst>
  <p:sldIdLst>
    <p:sldId id="2549" r:id="rId2"/>
    <p:sldId id="2552" r:id="rId3"/>
    <p:sldId id="2561" r:id="rId4"/>
    <p:sldId id="2553" r:id="rId5"/>
    <p:sldId id="2548" r:id="rId6"/>
    <p:sldId id="2558" r:id="rId7"/>
    <p:sldId id="2562" r:id="rId8"/>
    <p:sldId id="2563" r:id="rId9"/>
    <p:sldId id="2555" r:id="rId10"/>
    <p:sldId id="2551" r:id="rId11"/>
    <p:sldId id="2556" r:id="rId12"/>
    <p:sldId id="2559" r:id="rId13"/>
    <p:sldId id="2564" r:id="rId14"/>
    <p:sldId id="2565" r:id="rId15"/>
    <p:sldId id="25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AE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34" autoAdjust="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85546-7C7C-4B3E-ABEB-2669F1A65FB2}" type="doc">
      <dgm:prSet loTypeId="urn:microsoft.com/office/officeart/2017/3/layout/DropPin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CEA5FC-4640-45AF-B712-7A4FD94AEF0D}">
      <dgm:prSet phldrT="[Text]"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bg1"/>
              </a:solidFill>
            </a:rPr>
            <a:t>BPUPKI</a:t>
          </a:r>
          <a:endParaRPr lang="en-US" sz="1100" dirty="0">
            <a:solidFill>
              <a:schemeClr val="bg1"/>
            </a:solidFill>
          </a:endParaRPr>
        </a:p>
      </dgm:t>
    </dgm:pt>
    <dgm:pt modelId="{929A5FD9-0612-4B79-9B59-C3C36D34A069}" type="parTrans" cxnId="{DBD99269-D7F7-4B47-B17B-A5AE402751D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A99745B-BB5C-49B3-A782-8DB57641F6C9}" type="sibTrans" cxnId="{DBD99269-D7F7-4B47-B17B-A5AE402751D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31701CF-77C7-46C0-A913-8CC39517BAB8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Dasar Negara</a:t>
          </a:r>
        </a:p>
        <a:p>
          <a:r>
            <a:rPr lang="en-US" dirty="0">
              <a:solidFill>
                <a:schemeClr val="bg1"/>
              </a:solidFill>
            </a:rPr>
            <a:t>Hukum Dasar</a:t>
          </a:r>
        </a:p>
      </dgm:t>
    </dgm:pt>
    <dgm:pt modelId="{13FBC60D-3EA6-4496-BA97-C1AE8C7F8961}" type="parTrans" cxnId="{39A11E5C-7A57-4117-A6DF-36000C29509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5156CDF-E17B-4DAD-AE37-EA44D7F37090}" type="sibTrans" cxnId="{39A11E5C-7A57-4117-A6DF-36000C29509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96A9AF0-0DAE-4EB3-B448-4501DA034F4A}">
      <dgm:prSet phldrT="[Text]" custT="1"/>
      <dgm:spPr/>
      <dgm:t>
        <a:bodyPr/>
        <a:lstStyle/>
        <a:p>
          <a:pPr>
            <a:defRPr b="1"/>
          </a:pPr>
          <a:endParaRPr lang="en-US" sz="1100" dirty="0">
            <a:solidFill>
              <a:schemeClr val="bg1"/>
            </a:solidFill>
          </a:endParaRPr>
        </a:p>
      </dgm:t>
    </dgm:pt>
    <dgm:pt modelId="{8CE6ABD6-768E-42C8-9029-C3B5F278B21C}" type="parTrans" cxnId="{CA0753BD-DB60-4D68-8486-5B376B839B2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B0D7DA9-E6ED-4137-9716-F48BF62327A8}" type="sibTrans" cxnId="{CA0753BD-DB60-4D68-8486-5B376B839B2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A6B1BA0-B2FC-48AD-8EDA-F4AAA4AF2782}">
      <dgm:prSet custT="1"/>
      <dgm:spPr/>
      <dgm:t>
        <a:bodyPr/>
        <a:lstStyle/>
        <a:p>
          <a:pPr>
            <a:defRPr b="1"/>
          </a:pPr>
          <a:endParaRPr lang="en-US" sz="1100" dirty="0">
            <a:solidFill>
              <a:schemeClr val="bg1"/>
            </a:solidFill>
          </a:endParaRPr>
        </a:p>
      </dgm:t>
    </dgm:pt>
    <dgm:pt modelId="{D7D3AA07-BCB9-4212-A556-E90870FB1413}" type="parTrans" cxnId="{CD6B6EE8-3813-4EF1-BFEC-C005A3326D6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9FB540D-D808-4040-9A37-0AC474C0212F}" type="sibTrans" cxnId="{CD6B6EE8-3813-4EF1-BFEC-C005A3326D6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2921081-529B-4D1C-83A4-C416BB4C5224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5AD2C2F8-A1D7-469B-93D8-B578BEFE51F8}" type="parTrans" cxnId="{B05C4C7C-FEB8-4825-98A0-C38D3021918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CC13403-1F53-4ED4-AE4F-334EEC7C8710}" type="sibTrans" cxnId="{B05C4C7C-FEB8-4825-98A0-C38D3021918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CB04A44-4013-4CA7-90FD-29AFC3C15E37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ECEE936A-E3CC-4209-BECC-1CD0C85A2B72}" type="parTrans" cxnId="{24A8F052-3377-4BA4-8C62-CCF5039C85D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7A8F7A0-47A3-4464-B3B7-E0806DF46627}" type="sibTrans" cxnId="{24A8F052-3377-4BA4-8C62-CCF5039C85D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12ADAAB-D5CB-4BBC-8DAF-7340FD334994}">
      <dgm:prSet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bg1"/>
              </a:solidFill>
            </a:rPr>
            <a:t>PPKI</a:t>
          </a:r>
          <a:endParaRPr lang="en-US" sz="1100" dirty="0">
            <a:solidFill>
              <a:schemeClr val="bg1"/>
            </a:solidFill>
          </a:endParaRPr>
        </a:p>
      </dgm:t>
    </dgm:pt>
    <dgm:pt modelId="{45F6D312-A686-491E-95E3-EFB9640CC472}" type="parTrans" cxnId="{C8C7266C-2A0C-476A-85B3-F12BE2521F4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B2787E4-2A8B-428D-A4AE-2B14DCFFC4E7}" type="sibTrans" cxnId="{C8C7266C-2A0C-476A-85B3-F12BE2521F4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AEE5C11-34AE-4EB7-8907-9BED418EA471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</a:rPr>
            <a:t>Penetapan</a:t>
          </a:r>
          <a:r>
            <a:rPr lang="en-US" dirty="0">
              <a:solidFill>
                <a:schemeClr val="bg1"/>
              </a:solidFill>
            </a:rPr>
            <a:t> UUD 1945</a:t>
          </a:r>
        </a:p>
        <a:p>
          <a:r>
            <a:rPr lang="en-US" dirty="0" err="1">
              <a:solidFill>
                <a:schemeClr val="bg1"/>
              </a:solidFill>
            </a:rPr>
            <a:t>Penangangkatan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Presiden</a:t>
          </a:r>
          <a:r>
            <a:rPr lang="en-US" dirty="0">
              <a:solidFill>
                <a:schemeClr val="bg1"/>
              </a:solidFill>
            </a:rPr>
            <a:t> dan </a:t>
          </a:r>
          <a:r>
            <a:rPr lang="en-US" dirty="0" err="1">
              <a:solidFill>
                <a:schemeClr val="bg1"/>
              </a:solidFill>
            </a:rPr>
            <a:t>Wapres</a:t>
          </a:r>
          <a:r>
            <a:rPr lang="en-US" dirty="0">
              <a:solidFill>
                <a:schemeClr val="bg1"/>
              </a:solidFill>
            </a:rPr>
            <a:t> Indonesia </a:t>
          </a:r>
          <a:r>
            <a:rPr lang="en-US" dirty="0" err="1">
              <a:solidFill>
                <a:schemeClr val="bg1"/>
              </a:solidFill>
            </a:rPr>
            <a:t>pertama</a:t>
          </a:r>
          <a:endParaRPr lang="en-US" dirty="0">
            <a:solidFill>
              <a:schemeClr val="bg1"/>
            </a:solidFill>
          </a:endParaRPr>
        </a:p>
        <a:p>
          <a:r>
            <a:rPr lang="en-US" dirty="0" err="1">
              <a:solidFill>
                <a:schemeClr val="bg1"/>
              </a:solidFill>
            </a:rPr>
            <a:t>Pembentukan</a:t>
          </a:r>
          <a:r>
            <a:rPr lang="en-US" dirty="0">
              <a:solidFill>
                <a:schemeClr val="bg1"/>
              </a:solidFill>
            </a:rPr>
            <a:t> KINP</a:t>
          </a:r>
        </a:p>
      </dgm:t>
    </dgm:pt>
    <dgm:pt modelId="{2E14AD1F-C7EA-45AE-ADC0-0EE92A6516CB}" type="parTrans" cxnId="{DD687B5C-28C8-4088-99B8-D375C5FDAE4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36FDDA0-6B91-47CB-8114-B6F076E55FC8}" type="sibTrans" cxnId="{DD687B5C-28C8-4088-99B8-D375C5FDAE4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2560FD2-F12F-4A06-A96F-B86674952111}">
      <dgm:prSet/>
      <dgm:spPr/>
      <dgm:t>
        <a:bodyPr/>
        <a:lstStyle/>
        <a:p>
          <a:pPr>
            <a:defRPr b="1"/>
          </a:pPr>
          <a:endParaRPr lang="en-US" b="0" i="1" dirty="0">
            <a:solidFill>
              <a:schemeClr val="bg1"/>
            </a:solidFill>
          </a:endParaRPr>
        </a:p>
      </dgm:t>
    </dgm:pt>
    <dgm:pt modelId="{96173659-138A-4A00-AE0B-9063EA9393A6}" type="parTrans" cxnId="{F9D8B584-9399-4A2B-8ADC-F71293A4822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3C3BC3F-2256-4FBC-AFA5-0D035E3EACD7}" type="sibTrans" cxnId="{F9D8B584-9399-4A2B-8ADC-F71293A4822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83CC5F6-E9B5-49F2-909E-A68D38896308}">
      <dgm:prSet/>
      <dgm:spPr/>
      <dgm:t>
        <a:bodyPr/>
        <a:lstStyle/>
        <a:p>
          <a:pPr>
            <a:defRPr b="1"/>
          </a:pPr>
          <a:r>
            <a:rPr lang="en-US" b="0" i="1" dirty="0">
              <a:solidFill>
                <a:schemeClr val="bg1"/>
              </a:solidFill>
            </a:rPr>
            <a:t>PANITIA SEMBILAN</a:t>
          </a:r>
        </a:p>
      </dgm:t>
    </dgm:pt>
    <dgm:pt modelId="{4C61DDEE-8BBF-4CBF-B066-7E60B6DF0A11}" type="sibTrans" cxnId="{59786CF9-070F-4821-A4E9-D33DB930D8D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5BFC747-B881-4328-BFBE-9BC128388CC6}" type="parTrans" cxnId="{59786CF9-070F-4821-A4E9-D33DB930D8D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EA069F3-397F-40D5-94A6-32C3E355C277}">
      <dgm:prSet/>
      <dgm:spPr/>
      <dgm:t>
        <a:bodyPr anchor="t"/>
        <a:lstStyle/>
        <a:p>
          <a:r>
            <a:rPr lang="en-US" i="0" dirty="0" err="1">
              <a:solidFill>
                <a:schemeClr val="bg1"/>
              </a:solidFill>
            </a:rPr>
            <a:t>Piagam</a:t>
          </a:r>
          <a:r>
            <a:rPr lang="en-US" i="0" dirty="0">
              <a:solidFill>
                <a:schemeClr val="bg1"/>
              </a:solidFill>
            </a:rPr>
            <a:t> Jakarta</a:t>
          </a:r>
        </a:p>
      </dgm:t>
    </dgm:pt>
    <dgm:pt modelId="{2F99115B-608E-4E08-A503-B74879A76D07}" type="parTrans" cxnId="{BC5A70C8-9D97-4922-BCDB-6316D191C52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94D5EF7-F47C-476C-A5FE-1C35261B578A}" type="sibTrans" cxnId="{BC5A70C8-9D97-4922-BCDB-6316D191C52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E529C6E-C939-479A-A075-9E9B02837B50}">
      <dgm:prSet/>
      <dgm:spPr/>
      <dgm:t>
        <a:bodyPr anchor="b"/>
        <a:lstStyle/>
        <a:p>
          <a:endParaRPr lang="en-US" dirty="0">
            <a:solidFill>
              <a:schemeClr val="bg1"/>
            </a:solidFill>
          </a:endParaRPr>
        </a:p>
      </dgm:t>
    </dgm:pt>
    <dgm:pt modelId="{46B3C017-F97A-4640-992A-33AEE06B2EFC}" type="parTrans" cxnId="{99746BB5-7122-43B8-8680-CF610F03585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92E80CB-2667-481C-8244-6EC4AEED1BC2}" type="sibTrans" cxnId="{99746BB5-7122-43B8-8680-CF610F03585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A5D3400-AF5B-4297-8592-4C1EDB9D0973}" type="pres">
      <dgm:prSet presAssocID="{63085546-7C7C-4B3E-ABEB-2669F1A65FB2}" presName="root" presStyleCnt="0">
        <dgm:presLayoutVars>
          <dgm:chMax/>
          <dgm:chPref/>
          <dgm:animLvl val="lvl"/>
        </dgm:presLayoutVars>
      </dgm:prSet>
      <dgm:spPr/>
    </dgm:pt>
    <dgm:pt modelId="{BD204284-1F7C-4D58-BC79-8C2DEE7E9FAF}" type="pres">
      <dgm:prSet presAssocID="{63085546-7C7C-4B3E-ABEB-2669F1A65FB2}" presName="divider" presStyleLbl="fgAcc1" presStyleIdx="0" presStyleCnt="7" custFlipVert="1" custSzY="105708"/>
      <dgm:spPr>
        <a:prstGeom prst="homePlate">
          <a:avLst/>
        </a:prstGeom>
        <a:solidFill>
          <a:schemeClr val="accent5">
            <a:alpha val="90000"/>
          </a:schemeClr>
        </a:solidFill>
        <a:ln>
          <a:noFill/>
        </a:ln>
      </dgm:spPr>
    </dgm:pt>
    <dgm:pt modelId="{46A6B157-7198-41C4-9D25-C4F8885F1B6F}" type="pres">
      <dgm:prSet presAssocID="{63085546-7C7C-4B3E-ABEB-2669F1A65FB2}" presName="nodes" presStyleCnt="0">
        <dgm:presLayoutVars>
          <dgm:chMax/>
          <dgm:chPref/>
          <dgm:animLvl val="lvl"/>
        </dgm:presLayoutVars>
      </dgm:prSet>
      <dgm:spPr/>
    </dgm:pt>
    <dgm:pt modelId="{578E6A06-6F61-48BD-9F1A-48E731D6E26D}" type="pres">
      <dgm:prSet presAssocID="{9DCEA5FC-4640-45AF-B712-7A4FD94AEF0D}" presName="composite" presStyleCnt="0"/>
      <dgm:spPr/>
    </dgm:pt>
    <dgm:pt modelId="{9F727168-E825-43C1-AF50-41E115F59C0C}" type="pres">
      <dgm:prSet presAssocID="{9DCEA5FC-4640-45AF-B712-7A4FD94AEF0D}" presName="ConnectorPoint" presStyleLbl="lnNode1" presStyleIdx="0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0C380CA5-521A-4949-A022-450DA9C217F5}" type="pres">
      <dgm:prSet presAssocID="{9DCEA5FC-4640-45AF-B712-7A4FD94AEF0D}" presName="DropPinPlaceHolder" presStyleCnt="0"/>
      <dgm:spPr/>
    </dgm:pt>
    <dgm:pt modelId="{19EF924A-339B-436A-9151-9C7B0B0377B9}" type="pres">
      <dgm:prSet presAssocID="{9DCEA5FC-4640-45AF-B712-7A4FD94AEF0D}" presName="DropPin" presStyleLbl="alignNode1" presStyleIdx="0" presStyleCnt="6"/>
      <dgm:spPr/>
    </dgm:pt>
    <dgm:pt modelId="{846B4BA4-33F0-43CE-A60E-B95E195AD5A9}" type="pres">
      <dgm:prSet presAssocID="{9DCEA5FC-4640-45AF-B712-7A4FD94AEF0D}" presName="Ellipse" presStyleLbl="fgAcc1" presStyleIdx="1" presStyleCnt="7"/>
      <dgm:spPr>
        <a:prstGeom prst="donut">
          <a:avLst/>
        </a:prstGeom>
      </dgm:spPr>
    </dgm:pt>
    <dgm:pt modelId="{A782CF5D-A585-4990-846A-5EDBD19A9BDB}" type="pres">
      <dgm:prSet presAssocID="{9DCEA5FC-4640-45AF-B712-7A4FD94AEF0D}" presName="L2TextContainer" presStyleLbl="revTx" presStyleIdx="0" presStyleCnt="12">
        <dgm:presLayoutVars>
          <dgm:bulletEnabled val="1"/>
        </dgm:presLayoutVars>
      </dgm:prSet>
      <dgm:spPr/>
    </dgm:pt>
    <dgm:pt modelId="{85C50C56-6DC8-4C47-8DBC-4FD6B1554AA4}" type="pres">
      <dgm:prSet presAssocID="{9DCEA5FC-4640-45AF-B712-7A4FD94AEF0D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4F322B1B-F357-4BCD-BF34-8A0D705A1CE7}" type="pres">
      <dgm:prSet presAssocID="{9DCEA5FC-4640-45AF-B712-7A4FD94AEF0D}" presName="ConnectLine" presStyleLbl="sibTrans1D1" presStyleIdx="0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9FF32B1E-94FD-475E-9959-8E0546070C5B}" type="pres">
      <dgm:prSet presAssocID="{9DCEA5FC-4640-45AF-B712-7A4FD94AEF0D}" presName="EmptyPlaceHolder" presStyleCnt="0"/>
      <dgm:spPr/>
    </dgm:pt>
    <dgm:pt modelId="{C9E000F5-B650-46EB-A3B0-FBA6593CE548}" type="pres">
      <dgm:prSet presAssocID="{0A99745B-BB5C-49B3-A782-8DB57641F6C9}" presName="spaceBetweenRectangles" presStyleCnt="0"/>
      <dgm:spPr/>
    </dgm:pt>
    <dgm:pt modelId="{64373A7D-C7A5-4C0C-9781-58743159539A}" type="pres">
      <dgm:prSet presAssocID="{096A9AF0-0DAE-4EB3-B448-4501DA034F4A}" presName="composite" presStyleCnt="0"/>
      <dgm:spPr/>
    </dgm:pt>
    <dgm:pt modelId="{B57996C3-16BE-4CEB-B9E2-6FFC42938F41}" type="pres">
      <dgm:prSet presAssocID="{096A9AF0-0DAE-4EB3-B448-4501DA034F4A}" presName="ConnectorPoint" presStyleLbl="lnNode1" presStyleIdx="1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BC71368F-DA7E-405D-93AC-3A6767BF9FC6}" type="pres">
      <dgm:prSet presAssocID="{096A9AF0-0DAE-4EB3-B448-4501DA034F4A}" presName="DropPinPlaceHolder" presStyleCnt="0"/>
      <dgm:spPr/>
    </dgm:pt>
    <dgm:pt modelId="{5B4632EA-1574-417A-A3FA-D711159FBAD1}" type="pres">
      <dgm:prSet presAssocID="{096A9AF0-0DAE-4EB3-B448-4501DA034F4A}" presName="DropPin" presStyleLbl="alignNode1" presStyleIdx="1" presStyleCnt="6"/>
      <dgm:spPr/>
    </dgm:pt>
    <dgm:pt modelId="{032E0966-F86B-4BBD-BE80-8FAB861AF0E8}" type="pres">
      <dgm:prSet presAssocID="{096A9AF0-0DAE-4EB3-B448-4501DA034F4A}" presName="Ellipse" presStyleLbl="fgAcc1" presStyleIdx="2" presStyleCnt="7"/>
      <dgm:spPr>
        <a:prstGeom prst="donut">
          <a:avLst/>
        </a:prstGeom>
      </dgm:spPr>
    </dgm:pt>
    <dgm:pt modelId="{B608C5A1-CE9E-4410-9F2F-F714CC6AB069}" type="pres">
      <dgm:prSet presAssocID="{096A9AF0-0DAE-4EB3-B448-4501DA034F4A}" presName="L2TextContainer" presStyleLbl="revTx" presStyleIdx="2" presStyleCnt="12">
        <dgm:presLayoutVars>
          <dgm:bulletEnabled val="1"/>
        </dgm:presLayoutVars>
      </dgm:prSet>
      <dgm:spPr/>
    </dgm:pt>
    <dgm:pt modelId="{C1E34084-406C-48D5-88FE-7226282DBC49}" type="pres">
      <dgm:prSet presAssocID="{096A9AF0-0DAE-4EB3-B448-4501DA034F4A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33168228-1414-4AAF-B7E5-C08A80BBB2F1}" type="pres">
      <dgm:prSet presAssocID="{096A9AF0-0DAE-4EB3-B448-4501DA034F4A}" presName="ConnectLine" presStyleLbl="sibTrans1D1" presStyleIdx="1" presStyleCnt="6"/>
      <dgm:spPr>
        <a:xfrm>
          <a:off x="1843314" y="2690813"/>
          <a:ext cx="0" cy="1592961"/>
        </a:xfrm>
        <a:prstGeom prst="line">
          <a:avLst/>
        </a:prstGeom>
      </dgm:spPr>
    </dgm:pt>
    <dgm:pt modelId="{C791BCDD-76D3-4E0E-98B9-0C4903CF0E94}" type="pres">
      <dgm:prSet presAssocID="{096A9AF0-0DAE-4EB3-B448-4501DA034F4A}" presName="EmptyPlaceHolder" presStyleCnt="0"/>
      <dgm:spPr/>
    </dgm:pt>
    <dgm:pt modelId="{3B1DA912-FDB7-4F73-8823-B30C56F7DE86}" type="pres">
      <dgm:prSet presAssocID="{6B0D7DA9-E6ED-4137-9716-F48BF62327A8}" presName="spaceBetweenRectangles" presStyleCnt="0"/>
      <dgm:spPr/>
    </dgm:pt>
    <dgm:pt modelId="{DCEEC7C0-6CAC-4153-B66A-D920E3B7F504}" type="pres">
      <dgm:prSet presAssocID="{683CC5F6-E9B5-49F2-909E-A68D38896308}" presName="composite" presStyleCnt="0"/>
      <dgm:spPr/>
    </dgm:pt>
    <dgm:pt modelId="{56361E50-9FEC-48AD-A369-C1A8379B35EC}" type="pres">
      <dgm:prSet presAssocID="{683CC5F6-E9B5-49F2-909E-A68D38896308}" presName="ConnectorPoint" presStyleLbl="lnNode1" presStyleIdx="2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70AC7E27-D774-4261-A80F-683BBD09A81D}" type="pres">
      <dgm:prSet presAssocID="{683CC5F6-E9B5-49F2-909E-A68D38896308}" presName="DropPinPlaceHolder" presStyleCnt="0"/>
      <dgm:spPr/>
    </dgm:pt>
    <dgm:pt modelId="{7BC09B8D-1C75-4604-9F35-AEC078447C45}" type="pres">
      <dgm:prSet presAssocID="{683CC5F6-E9B5-49F2-909E-A68D38896308}" presName="DropPin" presStyleLbl="alignNode1" presStyleIdx="2" presStyleCnt="6"/>
      <dgm:spPr>
        <a:prstGeom prst="ellipse">
          <a:avLst/>
        </a:prstGeom>
      </dgm:spPr>
    </dgm:pt>
    <dgm:pt modelId="{DFE91A1F-E910-48AB-A4C9-128002268483}" type="pres">
      <dgm:prSet presAssocID="{683CC5F6-E9B5-49F2-909E-A68D38896308}" presName="Ellipse" presStyleLbl="fgAcc1" presStyleIdx="3" presStyleCnt="7"/>
      <dgm:spPr>
        <a:prstGeom prst="star12">
          <a:avLst/>
        </a:prstGeom>
      </dgm:spPr>
    </dgm:pt>
    <dgm:pt modelId="{FC8603F2-85FC-4134-978C-4054E468209C}" type="pres">
      <dgm:prSet presAssocID="{683CC5F6-E9B5-49F2-909E-A68D38896308}" presName="L2TextContainer" presStyleLbl="revTx" presStyleIdx="4" presStyleCnt="12">
        <dgm:presLayoutVars>
          <dgm:bulletEnabled val="1"/>
        </dgm:presLayoutVars>
      </dgm:prSet>
      <dgm:spPr/>
    </dgm:pt>
    <dgm:pt modelId="{4EB3AA5C-1289-44C6-9F3E-859ABA28E18F}" type="pres">
      <dgm:prSet presAssocID="{683CC5F6-E9B5-49F2-909E-A68D38896308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0BB03C0E-97EC-4D66-9B09-35D689DAB28C}" type="pres">
      <dgm:prSet presAssocID="{683CC5F6-E9B5-49F2-909E-A68D38896308}" presName="ConnectLine" presStyleLbl="sibTrans1D1" presStyleIdx="2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A7A92CB-81F0-42D4-87BF-4008DEFA9CA8}" type="pres">
      <dgm:prSet presAssocID="{683CC5F6-E9B5-49F2-909E-A68D38896308}" presName="EmptyPlaceHolder" presStyleCnt="0"/>
      <dgm:spPr/>
    </dgm:pt>
    <dgm:pt modelId="{ABE3202B-256B-4398-8B41-CB40EDB06266}" type="pres">
      <dgm:prSet presAssocID="{4C61DDEE-8BBF-4CBF-B066-7E60B6DF0A11}" presName="spaceBetweenRectangles" presStyleCnt="0"/>
      <dgm:spPr/>
    </dgm:pt>
    <dgm:pt modelId="{B744CD57-FD23-4E62-9589-4CAC57B034E9}" type="pres">
      <dgm:prSet presAssocID="{CA6B1BA0-B2FC-48AD-8EDA-F4AAA4AF2782}" presName="composite" presStyleCnt="0"/>
      <dgm:spPr/>
    </dgm:pt>
    <dgm:pt modelId="{D891B168-1DA5-4124-931F-A51FCB8EFC11}" type="pres">
      <dgm:prSet presAssocID="{CA6B1BA0-B2FC-48AD-8EDA-F4AAA4AF2782}" presName="ConnectorPoint" presStyleLbl="lnNode1" presStyleIdx="3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42206762-CD73-4F82-B16A-D168E2503215}" type="pres">
      <dgm:prSet presAssocID="{CA6B1BA0-B2FC-48AD-8EDA-F4AAA4AF2782}" presName="DropPinPlaceHolder" presStyleCnt="0"/>
      <dgm:spPr/>
    </dgm:pt>
    <dgm:pt modelId="{C0DBECBF-E3AA-450B-95D4-8349AA21B4F8}" type="pres">
      <dgm:prSet presAssocID="{CA6B1BA0-B2FC-48AD-8EDA-F4AAA4AF2782}" presName="DropPin" presStyleLbl="alignNode1" presStyleIdx="3" presStyleCnt="6"/>
      <dgm:spPr/>
    </dgm:pt>
    <dgm:pt modelId="{6EDDD44C-F5E4-49AD-B1D9-346B8B8AEE8F}" type="pres">
      <dgm:prSet presAssocID="{CA6B1BA0-B2FC-48AD-8EDA-F4AAA4AF2782}" presName="Ellipse" presStyleLbl="fgAcc1" presStyleIdx="4" presStyleCnt="7"/>
      <dgm:spPr>
        <a:prstGeom prst="donut">
          <a:avLst/>
        </a:prstGeom>
      </dgm:spPr>
    </dgm:pt>
    <dgm:pt modelId="{FE564261-183D-47F9-8E7E-BCFC5023A815}" type="pres">
      <dgm:prSet presAssocID="{CA6B1BA0-B2FC-48AD-8EDA-F4AAA4AF2782}" presName="L2TextContainer" presStyleLbl="revTx" presStyleIdx="6" presStyleCnt="12">
        <dgm:presLayoutVars>
          <dgm:bulletEnabled val="1"/>
        </dgm:presLayoutVars>
      </dgm:prSet>
      <dgm:spPr/>
    </dgm:pt>
    <dgm:pt modelId="{3DA36ABE-9810-4ED4-9A55-2905E7588D06}" type="pres">
      <dgm:prSet presAssocID="{CA6B1BA0-B2FC-48AD-8EDA-F4AAA4AF2782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4B9F5909-A57C-4893-9C8A-D5960FE9BE37}" type="pres">
      <dgm:prSet presAssocID="{CA6B1BA0-B2FC-48AD-8EDA-F4AAA4AF2782}" presName="ConnectLine" presStyleLbl="sibTrans1D1" presStyleIdx="3" presStyleCnt="6"/>
      <dgm:spPr>
        <a:xfrm>
          <a:off x="4960678" y="2690813"/>
          <a:ext cx="0" cy="1592961"/>
        </a:xfrm>
        <a:prstGeom prst="line">
          <a:avLst/>
        </a:prstGeom>
      </dgm:spPr>
    </dgm:pt>
    <dgm:pt modelId="{DEDCEF89-DB8F-4197-B2D2-2D39426E0B96}" type="pres">
      <dgm:prSet presAssocID="{CA6B1BA0-B2FC-48AD-8EDA-F4AAA4AF2782}" presName="EmptyPlaceHolder" presStyleCnt="0"/>
      <dgm:spPr/>
    </dgm:pt>
    <dgm:pt modelId="{4A96FD2F-C127-41DC-AA54-1EEBED6BA483}" type="pres">
      <dgm:prSet presAssocID="{39FB540D-D808-4040-9A37-0AC474C0212F}" presName="spaceBetweenRectangles" presStyleCnt="0"/>
      <dgm:spPr/>
    </dgm:pt>
    <dgm:pt modelId="{A1AE2BC4-A99C-4DD3-A84D-EB3461D18287}" type="pres">
      <dgm:prSet presAssocID="{212ADAAB-D5CB-4BBC-8DAF-7340FD334994}" presName="composite" presStyleCnt="0"/>
      <dgm:spPr/>
    </dgm:pt>
    <dgm:pt modelId="{278CF1E0-B1C4-4B10-A5EC-FD7EF0557E2D}" type="pres">
      <dgm:prSet presAssocID="{212ADAAB-D5CB-4BBC-8DAF-7340FD334994}" presName="ConnectorPoint" presStyleLbl="lnNode1" presStyleIdx="4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27B65FB4-BE6A-41E6-BBE9-8DC9F7B73486}" type="pres">
      <dgm:prSet presAssocID="{212ADAAB-D5CB-4BBC-8DAF-7340FD334994}" presName="DropPinPlaceHolder" presStyleCnt="0"/>
      <dgm:spPr/>
    </dgm:pt>
    <dgm:pt modelId="{488CC4C6-DFBC-460C-A9ED-BEDA8CC682D4}" type="pres">
      <dgm:prSet presAssocID="{212ADAAB-D5CB-4BBC-8DAF-7340FD334994}" presName="DropPin" presStyleLbl="alignNode1" presStyleIdx="4" presStyleCnt="6"/>
      <dgm:spPr/>
    </dgm:pt>
    <dgm:pt modelId="{48CA82DA-B677-461B-A08D-337683480059}" type="pres">
      <dgm:prSet presAssocID="{212ADAAB-D5CB-4BBC-8DAF-7340FD334994}" presName="Ellipse" presStyleLbl="fgAcc1" presStyleIdx="5" presStyleCnt="7"/>
      <dgm:spPr>
        <a:prstGeom prst="donut">
          <a:avLst/>
        </a:prstGeom>
      </dgm:spPr>
    </dgm:pt>
    <dgm:pt modelId="{D1646913-A3FA-4470-A3E9-C64B0A13A62A}" type="pres">
      <dgm:prSet presAssocID="{212ADAAB-D5CB-4BBC-8DAF-7340FD334994}" presName="L2TextContainer" presStyleLbl="revTx" presStyleIdx="8" presStyleCnt="12">
        <dgm:presLayoutVars>
          <dgm:bulletEnabled val="1"/>
        </dgm:presLayoutVars>
      </dgm:prSet>
      <dgm:spPr/>
    </dgm:pt>
    <dgm:pt modelId="{6EC2FC68-E1B8-4274-8090-C2C96A4CD82C}" type="pres">
      <dgm:prSet presAssocID="{212ADAAB-D5CB-4BBC-8DAF-7340FD334994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4F41BF23-550C-4E7F-977E-3D22E3AF7B51}" type="pres">
      <dgm:prSet presAssocID="{212ADAAB-D5CB-4BBC-8DAF-7340FD334994}" presName="ConnectLine" presStyleLbl="sibTrans1D1" presStyleIdx="4" presStyleCnt="6"/>
      <dgm:spPr>
        <a:xfrm>
          <a:off x="6519360" y="1097851"/>
          <a:ext cx="0" cy="1592961"/>
        </a:xfrm>
        <a:prstGeom prst="line">
          <a:avLst/>
        </a:prstGeom>
      </dgm:spPr>
    </dgm:pt>
    <dgm:pt modelId="{5018695D-CFD4-49F8-8967-BA8A0C0A0DE1}" type="pres">
      <dgm:prSet presAssocID="{212ADAAB-D5CB-4BBC-8DAF-7340FD334994}" presName="EmptyPlaceHolder" presStyleCnt="0"/>
      <dgm:spPr/>
    </dgm:pt>
    <dgm:pt modelId="{61EA613E-57A8-485F-A4A9-29037092E83A}" type="pres">
      <dgm:prSet presAssocID="{AB2787E4-2A8B-428D-A4AE-2B14DCFFC4E7}" presName="spaceBetweenRectangles" presStyleCnt="0"/>
      <dgm:spPr/>
    </dgm:pt>
    <dgm:pt modelId="{0F3B3032-C16A-44EB-AE28-CB7C1D797D2B}" type="pres">
      <dgm:prSet presAssocID="{A2560FD2-F12F-4A06-A96F-B86674952111}" presName="composite" presStyleCnt="0"/>
      <dgm:spPr/>
    </dgm:pt>
    <dgm:pt modelId="{A64C6D16-2F77-439A-848A-F1081C5E5CBE}" type="pres">
      <dgm:prSet presAssocID="{A2560FD2-F12F-4A06-A96F-B86674952111}" presName="ConnectorPoint" presStyleLbl="lnNode1" presStyleIdx="5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EFC6EAF-71E5-48C3-9F69-6FB96640B14F}" type="pres">
      <dgm:prSet presAssocID="{A2560FD2-F12F-4A06-A96F-B86674952111}" presName="DropPinPlaceHolder" presStyleCnt="0"/>
      <dgm:spPr/>
    </dgm:pt>
    <dgm:pt modelId="{73F98938-B973-410F-B6E0-43437FA146E6}" type="pres">
      <dgm:prSet presAssocID="{A2560FD2-F12F-4A06-A96F-B86674952111}" presName="DropPin" presStyleLbl="alignNode1" presStyleIdx="5" presStyleCnt="6"/>
      <dgm:spPr>
        <a:prstGeom prst="ellipse">
          <a:avLst/>
        </a:prstGeom>
      </dgm:spPr>
    </dgm:pt>
    <dgm:pt modelId="{26BE64BD-02BC-4C6F-AC50-F9617E59754D}" type="pres">
      <dgm:prSet presAssocID="{A2560FD2-F12F-4A06-A96F-B86674952111}" presName="Ellipse" presStyleLbl="fgAcc1" presStyleIdx="6" presStyleCnt="7"/>
      <dgm:spPr>
        <a:prstGeom prst="star12">
          <a:avLst/>
        </a:prstGeom>
      </dgm:spPr>
    </dgm:pt>
    <dgm:pt modelId="{5C5070CD-E29E-4F50-9A43-342A2DE968FF}" type="pres">
      <dgm:prSet presAssocID="{A2560FD2-F12F-4A06-A96F-B86674952111}" presName="L2TextContainer" presStyleLbl="revTx" presStyleIdx="10" presStyleCnt="12">
        <dgm:presLayoutVars>
          <dgm:bulletEnabled val="1"/>
        </dgm:presLayoutVars>
      </dgm:prSet>
      <dgm:spPr/>
    </dgm:pt>
    <dgm:pt modelId="{6FED4196-A0D3-4E5C-83DA-99291A8FFFC3}" type="pres">
      <dgm:prSet presAssocID="{A2560FD2-F12F-4A06-A96F-B86674952111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54DE4918-169B-4E9C-B946-44A9D45AEC94}" type="pres">
      <dgm:prSet presAssocID="{A2560FD2-F12F-4A06-A96F-B86674952111}" presName="ConnectLine" presStyleLbl="sibTrans1D1" presStyleIdx="5" presStyleCnt="6"/>
      <dgm:spPr>
        <a:xfrm>
          <a:off x="8078042" y="2690813"/>
          <a:ext cx="0" cy="1592961"/>
        </a:xfrm>
        <a:prstGeom prst="line">
          <a:avLst/>
        </a:prstGeom>
      </dgm:spPr>
    </dgm:pt>
    <dgm:pt modelId="{75F2030E-997B-4809-B3F1-AEF48EEEDB2B}" type="pres">
      <dgm:prSet presAssocID="{A2560FD2-F12F-4A06-A96F-B86674952111}" presName="EmptyPlaceHolder" presStyleCnt="0"/>
      <dgm:spPr/>
    </dgm:pt>
  </dgm:ptLst>
  <dgm:cxnLst>
    <dgm:cxn modelId="{987E6208-6FBF-4818-8D82-020440E776B4}" type="presOf" srcId="{9DCEA5FC-4640-45AF-B712-7A4FD94AEF0D}" destId="{85C50C56-6DC8-4C47-8DBC-4FD6B1554AA4}" srcOrd="0" destOrd="0" presId="urn:microsoft.com/office/officeart/2017/3/layout/DropPinTimeline"/>
    <dgm:cxn modelId="{995FAD0D-905C-4246-BEA6-E4CD468035A2}" type="presOf" srcId="{096A9AF0-0DAE-4EB3-B448-4501DA034F4A}" destId="{C1E34084-406C-48D5-88FE-7226282DBC49}" srcOrd="0" destOrd="0" presId="urn:microsoft.com/office/officeart/2017/3/layout/DropPinTimeline"/>
    <dgm:cxn modelId="{60631413-8B80-40CB-9203-B81CD7EC7CD0}" type="presOf" srcId="{1E529C6E-C939-479A-A075-9E9B02837B50}" destId="{5C5070CD-E29E-4F50-9A43-342A2DE968FF}" srcOrd="0" destOrd="0" presId="urn:microsoft.com/office/officeart/2017/3/layout/DropPinTimeline"/>
    <dgm:cxn modelId="{1C1A9A2A-3385-4187-A01C-97035BFB0369}" type="presOf" srcId="{A2560FD2-F12F-4A06-A96F-B86674952111}" destId="{6FED4196-A0D3-4E5C-83DA-99291A8FFFC3}" srcOrd="0" destOrd="0" presId="urn:microsoft.com/office/officeart/2017/3/layout/DropPinTimeline"/>
    <dgm:cxn modelId="{2CC2803D-31E2-494C-ADFC-FD81060C6D02}" type="presOf" srcId="{2AEE5C11-34AE-4EB7-8907-9BED418EA471}" destId="{D1646913-A3FA-4470-A3E9-C64B0A13A62A}" srcOrd="0" destOrd="0" presId="urn:microsoft.com/office/officeart/2017/3/layout/DropPinTimeline"/>
    <dgm:cxn modelId="{39A11E5C-7A57-4117-A6DF-36000C29509C}" srcId="{9DCEA5FC-4640-45AF-B712-7A4FD94AEF0D}" destId="{831701CF-77C7-46C0-A913-8CC39517BAB8}" srcOrd="0" destOrd="0" parTransId="{13FBC60D-3EA6-4496-BA97-C1AE8C7F8961}" sibTransId="{75156CDF-E17B-4DAD-AE37-EA44D7F37090}"/>
    <dgm:cxn modelId="{DD687B5C-28C8-4088-99B8-D375C5FDAE4A}" srcId="{212ADAAB-D5CB-4BBC-8DAF-7340FD334994}" destId="{2AEE5C11-34AE-4EB7-8907-9BED418EA471}" srcOrd="0" destOrd="0" parTransId="{2E14AD1F-C7EA-45AE-ADC0-0EE92A6516CB}" sibTransId="{F36FDDA0-6B91-47CB-8114-B6F076E55FC8}"/>
    <dgm:cxn modelId="{63AB0265-EE84-426B-AD79-2D63AA53D68A}" type="presOf" srcId="{683CC5F6-E9B5-49F2-909E-A68D38896308}" destId="{4EB3AA5C-1289-44C6-9F3E-859ABA28E18F}" srcOrd="0" destOrd="0" presId="urn:microsoft.com/office/officeart/2017/3/layout/DropPinTimeline"/>
    <dgm:cxn modelId="{DBD99269-D7F7-4B47-B17B-A5AE402751D9}" srcId="{63085546-7C7C-4B3E-ABEB-2669F1A65FB2}" destId="{9DCEA5FC-4640-45AF-B712-7A4FD94AEF0D}" srcOrd="0" destOrd="0" parTransId="{929A5FD9-0612-4B79-9B59-C3C36D34A069}" sibTransId="{0A99745B-BB5C-49B3-A782-8DB57641F6C9}"/>
    <dgm:cxn modelId="{C8C7266C-2A0C-476A-85B3-F12BE2521F4C}" srcId="{63085546-7C7C-4B3E-ABEB-2669F1A65FB2}" destId="{212ADAAB-D5CB-4BBC-8DAF-7340FD334994}" srcOrd="4" destOrd="0" parTransId="{45F6D312-A686-491E-95E3-EFB9640CC472}" sibTransId="{AB2787E4-2A8B-428D-A4AE-2B14DCFFC4E7}"/>
    <dgm:cxn modelId="{24A8F052-3377-4BA4-8C62-CCF5039C85D7}" srcId="{CA6B1BA0-B2FC-48AD-8EDA-F4AAA4AF2782}" destId="{3CB04A44-4013-4CA7-90FD-29AFC3C15E37}" srcOrd="0" destOrd="0" parTransId="{ECEE936A-E3CC-4209-BECC-1CD0C85A2B72}" sibTransId="{D7A8F7A0-47A3-4464-B3B7-E0806DF46627}"/>
    <dgm:cxn modelId="{30821C78-AFB0-420D-8288-048EDC6649CD}" type="presOf" srcId="{212ADAAB-D5CB-4BBC-8DAF-7340FD334994}" destId="{6EC2FC68-E1B8-4274-8090-C2C96A4CD82C}" srcOrd="0" destOrd="0" presId="urn:microsoft.com/office/officeart/2017/3/layout/DropPinTimeline"/>
    <dgm:cxn modelId="{B05C4C7C-FEB8-4825-98A0-C38D3021918A}" srcId="{096A9AF0-0DAE-4EB3-B448-4501DA034F4A}" destId="{92921081-529B-4D1C-83A4-C416BB4C5224}" srcOrd="0" destOrd="0" parTransId="{5AD2C2F8-A1D7-469B-93D8-B578BEFE51F8}" sibTransId="{ECC13403-1F53-4ED4-AE4F-334EEC7C8710}"/>
    <dgm:cxn modelId="{F9D8B584-9399-4A2B-8ADC-F71293A4822C}" srcId="{63085546-7C7C-4B3E-ABEB-2669F1A65FB2}" destId="{A2560FD2-F12F-4A06-A96F-B86674952111}" srcOrd="5" destOrd="0" parTransId="{96173659-138A-4A00-AE0B-9063EA9393A6}" sibTransId="{D3C3BC3F-2256-4FBC-AFA5-0D035E3EACD7}"/>
    <dgm:cxn modelId="{17EA6585-A3CA-49D9-A4E8-4EA5E8670A02}" type="presOf" srcId="{4EA069F3-397F-40D5-94A6-32C3E355C277}" destId="{FC8603F2-85FC-4134-978C-4054E468209C}" srcOrd="0" destOrd="0" presId="urn:microsoft.com/office/officeart/2017/3/layout/DropPinTimeline"/>
    <dgm:cxn modelId="{D0B1DC87-C933-4D24-BC28-BB96D1BE402A}" type="presOf" srcId="{CA6B1BA0-B2FC-48AD-8EDA-F4AAA4AF2782}" destId="{3DA36ABE-9810-4ED4-9A55-2905E7588D06}" srcOrd="0" destOrd="0" presId="urn:microsoft.com/office/officeart/2017/3/layout/DropPinTimeline"/>
    <dgm:cxn modelId="{07F9AA91-E82B-4509-B7B2-312257F1270F}" type="presOf" srcId="{92921081-529B-4D1C-83A4-C416BB4C5224}" destId="{B608C5A1-CE9E-4410-9F2F-F714CC6AB069}" srcOrd="0" destOrd="0" presId="urn:microsoft.com/office/officeart/2017/3/layout/DropPinTimeline"/>
    <dgm:cxn modelId="{4731C8A4-66FB-42EB-9357-E1DC5B2CFC3F}" type="presOf" srcId="{831701CF-77C7-46C0-A913-8CC39517BAB8}" destId="{A782CF5D-A585-4990-846A-5EDBD19A9BDB}" srcOrd="0" destOrd="0" presId="urn:microsoft.com/office/officeart/2017/3/layout/DropPinTimeline"/>
    <dgm:cxn modelId="{99746BB5-7122-43B8-8680-CF610F03585C}" srcId="{A2560FD2-F12F-4A06-A96F-B86674952111}" destId="{1E529C6E-C939-479A-A075-9E9B02837B50}" srcOrd="0" destOrd="0" parTransId="{46B3C017-F97A-4640-992A-33AEE06B2EFC}" sibTransId="{192E80CB-2667-481C-8244-6EC4AEED1BC2}"/>
    <dgm:cxn modelId="{87DFA5B7-83B7-4BCA-980A-FF288AD983E5}" type="presOf" srcId="{3CB04A44-4013-4CA7-90FD-29AFC3C15E37}" destId="{FE564261-183D-47F9-8E7E-BCFC5023A815}" srcOrd="0" destOrd="0" presId="urn:microsoft.com/office/officeart/2017/3/layout/DropPinTimeline"/>
    <dgm:cxn modelId="{CA0753BD-DB60-4D68-8486-5B376B839B26}" srcId="{63085546-7C7C-4B3E-ABEB-2669F1A65FB2}" destId="{096A9AF0-0DAE-4EB3-B448-4501DA034F4A}" srcOrd="1" destOrd="0" parTransId="{8CE6ABD6-768E-42C8-9029-C3B5F278B21C}" sibTransId="{6B0D7DA9-E6ED-4137-9716-F48BF62327A8}"/>
    <dgm:cxn modelId="{CB3F12BF-FFAB-4B6B-8AD9-1C5C1364E3A8}" type="presOf" srcId="{63085546-7C7C-4B3E-ABEB-2669F1A65FB2}" destId="{7A5D3400-AF5B-4297-8592-4C1EDB9D0973}" srcOrd="0" destOrd="0" presId="urn:microsoft.com/office/officeart/2017/3/layout/DropPinTimeline"/>
    <dgm:cxn modelId="{BC5A70C8-9D97-4922-BCDB-6316D191C527}" srcId="{683CC5F6-E9B5-49F2-909E-A68D38896308}" destId="{4EA069F3-397F-40D5-94A6-32C3E355C277}" srcOrd="0" destOrd="0" parTransId="{2F99115B-608E-4E08-A503-B74879A76D07}" sibTransId="{E94D5EF7-F47C-476C-A5FE-1C35261B578A}"/>
    <dgm:cxn modelId="{CD6B6EE8-3813-4EF1-BFEC-C005A3326D63}" srcId="{63085546-7C7C-4B3E-ABEB-2669F1A65FB2}" destId="{CA6B1BA0-B2FC-48AD-8EDA-F4AAA4AF2782}" srcOrd="3" destOrd="0" parTransId="{D7D3AA07-BCB9-4212-A556-E90870FB1413}" sibTransId="{39FB540D-D808-4040-9A37-0AC474C0212F}"/>
    <dgm:cxn modelId="{59786CF9-070F-4821-A4E9-D33DB930D8D2}" srcId="{63085546-7C7C-4B3E-ABEB-2669F1A65FB2}" destId="{683CC5F6-E9B5-49F2-909E-A68D38896308}" srcOrd="2" destOrd="0" parTransId="{15BFC747-B881-4328-BFBE-9BC128388CC6}" sibTransId="{4C61DDEE-8BBF-4CBF-B066-7E60B6DF0A11}"/>
    <dgm:cxn modelId="{7855D799-B7F1-42C4-B51A-6BAB4463E7AA}" type="presParOf" srcId="{7A5D3400-AF5B-4297-8592-4C1EDB9D0973}" destId="{BD204284-1F7C-4D58-BC79-8C2DEE7E9FAF}" srcOrd="0" destOrd="0" presId="urn:microsoft.com/office/officeart/2017/3/layout/DropPinTimeline"/>
    <dgm:cxn modelId="{5021CA74-DA6D-41C1-AB77-3DFDC0F87B9D}" type="presParOf" srcId="{7A5D3400-AF5B-4297-8592-4C1EDB9D0973}" destId="{46A6B157-7198-41C4-9D25-C4F8885F1B6F}" srcOrd="1" destOrd="0" presId="urn:microsoft.com/office/officeart/2017/3/layout/DropPinTimeline"/>
    <dgm:cxn modelId="{71EE67DA-1AFB-47E2-AE9F-162E771373B8}" type="presParOf" srcId="{46A6B157-7198-41C4-9D25-C4F8885F1B6F}" destId="{578E6A06-6F61-48BD-9F1A-48E731D6E26D}" srcOrd="0" destOrd="0" presId="urn:microsoft.com/office/officeart/2017/3/layout/DropPinTimeline"/>
    <dgm:cxn modelId="{DC74F29E-5521-4E9A-AE99-15A4777F9679}" type="presParOf" srcId="{578E6A06-6F61-48BD-9F1A-48E731D6E26D}" destId="{9F727168-E825-43C1-AF50-41E115F59C0C}" srcOrd="0" destOrd="0" presId="urn:microsoft.com/office/officeart/2017/3/layout/DropPinTimeline"/>
    <dgm:cxn modelId="{0F3C3050-EEFA-491F-B6D7-F4FC47260C29}" type="presParOf" srcId="{578E6A06-6F61-48BD-9F1A-48E731D6E26D}" destId="{0C380CA5-521A-4949-A022-450DA9C217F5}" srcOrd="1" destOrd="0" presId="urn:microsoft.com/office/officeart/2017/3/layout/DropPinTimeline"/>
    <dgm:cxn modelId="{7A3048AA-FDF2-4867-B85B-AC1915F18957}" type="presParOf" srcId="{0C380CA5-521A-4949-A022-450DA9C217F5}" destId="{19EF924A-339B-436A-9151-9C7B0B0377B9}" srcOrd="0" destOrd="0" presId="urn:microsoft.com/office/officeart/2017/3/layout/DropPinTimeline"/>
    <dgm:cxn modelId="{DA5A680B-108C-436B-9F6F-C2983AA7A769}" type="presParOf" srcId="{0C380CA5-521A-4949-A022-450DA9C217F5}" destId="{846B4BA4-33F0-43CE-A60E-B95E195AD5A9}" srcOrd="1" destOrd="0" presId="urn:microsoft.com/office/officeart/2017/3/layout/DropPinTimeline"/>
    <dgm:cxn modelId="{96B78FE3-9ABB-4A77-BABB-E52EC6124441}" type="presParOf" srcId="{578E6A06-6F61-48BD-9F1A-48E731D6E26D}" destId="{A782CF5D-A585-4990-846A-5EDBD19A9BDB}" srcOrd="2" destOrd="0" presId="urn:microsoft.com/office/officeart/2017/3/layout/DropPinTimeline"/>
    <dgm:cxn modelId="{BB2FC6F5-3544-45AC-930D-A6FC8C1198F5}" type="presParOf" srcId="{578E6A06-6F61-48BD-9F1A-48E731D6E26D}" destId="{85C50C56-6DC8-4C47-8DBC-4FD6B1554AA4}" srcOrd="3" destOrd="0" presId="urn:microsoft.com/office/officeart/2017/3/layout/DropPinTimeline"/>
    <dgm:cxn modelId="{1DF134D0-04A7-4AA1-A8CC-CBFA9135F98D}" type="presParOf" srcId="{578E6A06-6F61-48BD-9F1A-48E731D6E26D}" destId="{4F322B1B-F357-4BCD-BF34-8A0D705A1CE7}" srcOrd="4" destOrd="0" presId="urn:microsoft.com/office/officeart/2017/3/layout/DropPinTimeline"/>
    <dgm:cxn modelId="{538822C3-D342-4107-A9D5-F110AD9A616E}" type="presParOf" srcId="{578E6A06-6F61-48BD-9F1A-48E731D6E26D}" destId="{9FF32B1E-94FD-475E-9959-8E0546070C5B}" srcOrd="5" destOrd="0" presId="urn:microsoft.com/office/officeart/2017/3/layout/DropPinTimeline"/>
    <dgm:cxn modelId="{84BE10DC-749F-4BB3-BB1B-3CED24198736}" type="presParOf" srcId="{46A6B157-7198-41C4-9D25-C4F8885F1B6F}" destId="{C9E000F5-B650-46EB-A3B0-FBA6593CE548}" srcOrd="1" destOrd="0" presId="urn:microsoft.com/office/officeart/2017/3/layout/DropPinTimeline"/>
    <dgm:cxn modelId="{E7FF6C9D-05DB-49D9-BC17-49E3C7F3D181}" type="presParOf" srcId="{46A6B157-7198-41C4-9D25-C4F8885F1B6F}" destId="{64373A7D-C7A5-4C0C-9781-58743159539A}" srcOrd="2" destOrd="0" presId="urn:microsoft.com/office/officeart/2017/3/layout/DropPinTimeline"/>
    <dgm:cxn modelId="{FACF2D92-8500-4179-8F6A-C624B05FAEC1}" type="presParOf" srcId="{64373A7D-C7A5-4C0C-9781-58743159539A}" destId="{B57996C3-16BE-4CEB-B9E2-6FFC42938F41}" srcOrd="0" destOrd="0" presId="urn:microsoft.com/office/officeart/2017/3/layout/DropPinTimeline"/>
    <dgm:cxn modelId="{12FE0388-B819-4ABC-9721-3A9223FCADF4}" type="presParOf" srcId="{64373A7D-C7A5-4C0C-9781-58743159539A}" destId="{BC71368F-DA7E-405D-93AC-3A6767BF9FC6}" srcOrd="1" destOrd="0" presId="urn:microsoft.com/office/officeart/2017/3/layout/DropPinTimeline"/>
    <dgm:cxn modelId="{8D35E9BB-DA99-48E0-A867-949CAEAAA6D6}" type="presParOf" srcId="{BC71368F-DA7E-405D-93AC-3A6767BF9FC6}" destId="{5B4632EA-1574-417A-A3FA-D711159FBAD1}" srcOrd="0" destOrd="0" presId="urn:microsoft.com/office/officeart/2017/3/layout/DropPinTimeline"/>
    <dgm:cxn modelId="{D0388358-6C68-40DD-8CD3-BE893129D935}" type="presParOf" srcId="{BC71368F-DA7E-405D-93AC-3A6767BF9FC6}" destId="{032E0966-F86B-4BBD-BE80-8FAB861AF0E8}" srcOrd="1" destOrd="0" presId="urn:microsoft.com/office/officeart/2017/3/layout/DropPinTimeline"/>
    <dgm:cxn modelId="{E0FCD920-481D-4C5F-A576-55F0C1D5B3B7}" type="presParOf" srcId="{64373A7D-C7A5-4C0C-9781-58743159539A}" destId="{B608C5A1-CE9E-4410-9F2F-F714CC6AB069}" srcOrd="2" destOrd="0" presId="urn:microsoft.com/office/officeart/2017/3/layout/DropPinTimeline"/>
    <dgm:cxn modelId="{49B5B1AE-6FCE-42D4-9414-E335D81C76D0}" type="presParOf" srcId="{64373A7D-C7A5-4C0C-9781-58743159539A}" destId="{C1E34084-406C-48D5-88FE-7226282DBC49}" srcOrd="3" destOrd="0" presId="urn:microsoft.com/office/officeart/2017/3/layout/DropPinTimeline"/>
    <dgm:cxn modelId="{667712A9-633D-4DBA-A692-E37A521937E5}" type="presParOf" srcId="{64373A7D-C7A5-4C0C-9781-58743159539A}" destId="{33168228-1414-4AAF-B7E5-C08A80BBB2F1}" srcOrd="4" destOrd="0" presId="urn:microsoft.com/office/officeart/2017/3/layout/DropPinTimeline"/>
    <dgm:cxn modelId="{360C951A-2AD1-4A99-AAA9-B7B53FC1B0C7}" type="presParOf" srcId="{64373A7D-C7A5-4C0C-9781-58743159539A}" destId="{C791BCDD-76D3-4E0E-98B9-0C4903CF0E94}" srcOrd="5" destOrd="0" presId="urn:microsoft.com/office/officeart/2017/3/layout/DropPinTimeline"/>
    <dgm:cxn modelId="{35346C2A-6E88-41AD-BD47-ECD72929FCE5}" type="presParOf" srcId="{46A6B157-7198-41C4-9D25-C4F8885F1B6F}" destId="{3B1DA912-FDB7-4F73-8823-B30C56F7DE86}" srcOrd="3" destOrd="0" presId="urn:microsoft.com/office/officeart/2017/3/layout/DropPinTimeline"/>
    <dgm:cxn modelId="{E59057FA-847A-4126-8700-B9A4F3696325}" type="presParOf" srcId="{46A6B157-7198-41C4-9D25-C4F8885F1B6F}" destId="{DCEEC7C0-6CAC-4153-B66A-D920E3B7F504}" srcOrd="4" destOrd="0" presId="urn:microsoft.com/office/officeart/2017/3/layout/DropPinTimeline"/>
    <dgm:cxn modelId="{B82CCAF6-442B-46AB-9B68-6E7B4D62FD9B}" type="presParOf" srcId="{DCEEC7C0-6CAC-4153-B66A-D920E3B7F504}" destId="{56361E50-9FEC-48AD-A369-C1A8379B35EC}" srcOrd="0" destOrd="0" presId="urn:microsoft.com/office/officeart/2017/3/layout/DropPinTimeline"/>
    <dgm:cxn modelId="{FB91546B-98B7-42EC-A236-9D4B68AB7E57}" type="presParOf" srcId="{DCEEC7C0-6CAC-4153-B66A-D920E3B7F504}" destId="{70AC7E27-D774-4261-A80F-683BBD09A81D}" srcOrd="1" destOrd="0" presId="urn:microsoft.com/office/officeart/2017/3/layout/DropPinTimeline"/>
    <dgm:cxn modelId="{128291DE-3A47-4667-A1F6-84B5CC1950A2}" type="presParOf" srcId="{70AC7E27-D774-4261-A80F-683BBD09A81D}" destId="{7BC09B8D-1C75-4604-9F35-AEC078447C45}" srcOrd="0" destOrd="0" presId="urn:microsoft.com/office/officeart/2017/3/layout/DropPinTimeline"/>
    <dgm:cxn modelId="{F0A235D5-6DBF-4491-AD12-E87E187B0F86}" type="presParOf" srcId="{70AC7E27-D774-4261-A80F-683BBD09A81D}" destId="{DFE91A1F-E910-48AB-A4C9-128002268483}" srcOrd="1" destOrd="0" presId="urn:microsoft.com/office/officeart/2017/3/layout/DropPinTimeline"/>
    <dgm:cxn modelId="{629159BF-4A21-4870-8C08-E54A5441F29B}" type="presParOf" srcId="{DCEEC7C0-6CAC-4153-B66A-D920E3B7F504}" destId="{FC8603F2-85FC-4134-978C-4054E468209C}" srcOrd="2" destOrd="0" presId="urn:microsoft.com/office/officeart/2017/3/layout/DropPinTimeline"/>
    <dgm:cxn modelId="{3971FE38-66D8-41D3-BE10-92A1B7610DA7}" type="presParOf" srcId="{DCEEC7C0-6CAC-4153-B66A-D920E3B7F504}" destId="{4EB3AA5C-1289-44C6-9F3E-859ABA28E18F}" srcOrd="3" destOrd="0" presId="urn:microsoft.com/office/officeart/2017/3/layout/DropPinTimeline"/>
    <dgm:cxn modelId="{24B473FE-5054-4EAD-B373-555E7D091AD5}" type="presParOf" srcId="{DCEEC7C0-6CAC-4153-B66A-D920E3B7F504}" destId="{0BB03C0E-97EC-4D66-9B09-35D689DAB28C}" srcOrd="4" destOrd="0" presId="urn:microsoft.com/office/officeart/2017/3/layout/DropPinTimeline"/>
    <dgm:cxn modelId="{2B1D1BBE-6BAE-45B9-9995-CBBA5ED2EAC5}" type="presParOf" srcId="{DCEEC7C0-6CAC-4153-B66A-D920E3B7F504}" destId="{1A7A92CB-81F0-42D4-87BF-4008DEFA9CA8}" srcOrd="5" destOrd="0" presId="urn:microsoft.com/office/officeart/2017/3/layout/DropPinTimeline"/>
    <dgm:cxn modelId="{4B2CE620-6FD2-4B47-808E-767E9CD6E11B}" type="presParOf" srcId="{46A6B157-7198-41C4-9D25-C4F8885F1B6F}" destId="{ABE3202B-256B-4398-8B41-CB40EDB06266}" srcOrd="5" destOrd="0" presId="urn:microsoft.com/office/officeart/2017/3/layout/DropPinTimeline"/>
    <dgm:cxn modelId="{0A9A6102-F00A-4BE8-99F2-80FE0510D070}" type="presParOf" srcId="{46A6B157-7198-41C4-9D25-C4F8885F1B6F}" destId="{B744CD57-FD23-4E62-9589-4CAC57B034E9}" srcOrd="6" destOrd="0" presId="urn:microsoft.com/office/officeart/2017/3/layout/DropPinTimeline"/>
    <dgm:cxn modelId="{80501AE2-53E9-4D67-A594-F44DD214D7C2}" type="presParOf" srcId="{B744CD57-FD23-4E62-9589-4CAC57B034E9}" destId="{D891B168-1DA5-4124-931F-A51FCB8EFC11}" srcOrd="0" destOrd="0" presId="urn:microsoft.com/office/officeart/2017/3/layout/DropPinTimeline"/>
    <dgm:cxn modelId="{4D35DB16-6124-4B05-B478-8F4429226C6A}" type="presParOf" srcId="{B744CD57-FD23-4E62-9589-4CAC57B034E9}" destId="{42206762-CD73-4F82-B16A-D168E2503215}" srcOrd="1" destOrd="0" presId="urn:microsoft.com/office/officeart/2017/3/layout/DropPinTimeline"/>
    <dgm:cxn modelId="{AFAA8AC7-581B-4388-BFDB-A430EF0404FD}" type="presParOf" srcId="{42206762-CD73-4F82-B16A-D168E2503215}" destId="{C0DBECBF-E3AA-450B-95D4-8349AA21B4F8}" srcOrd="0" destOrd="0" presId="urn:microsoft.com/office/officeart/2017/3/layout/DropPinTimeline"/>
    <dgm:cxn modelId="{105641F0-544B-453F-B1D8-5713903E4682}" type="presParOf" srcId="{42206762-CD73-4F82-B16A-D168E2503215}" destId="{6EDDD44C-F5E4-49AD-B1D9-346B8B8AEE8F}" srcOrd="1" destOrd="0" presId="urn:microsoft.com/office/officeart/2017/3/layout/DropPinTimeline"/>
    <dgm:cxn modelId="{23AA1CD9-5481-4A25-AA47-1E309DD4E86A}" type="presParOf" srcId="{B744CD57-FD23-4E62-9589-4CAC57B034E9}" destId="{FE564261-183D-47F9-8E7E-BCFC5023A815}" srcOrd="2" destOrd="0" presId="urn:microsoft.com/office/officeart/2017/3/layout/DropPinTimeline"/>
    <dgm:cxn modelId="{6F6D3A0F-FECD-4629-BF0C-38737E381D62}" type="presParOf" srcId="{B744CD57-FD23-4E62-9589-4CAC57B034E9}" destId="{3DA36ABE-9810-4ED4-9A55-2905E7588D06}" srcOrd="3" destOrd="0" presId="urn:microsoft.com/office/officeart/2017/3/layout/DropPinTimeline"/>
    <dgm:cxn modelId="{18ABBD94-4B15-4F9E-B420-EF8067A53E59}" type="presParOf" srcId="{B744CD57-FD23-4E62-9589-4CAC57B034E9}" destId="{4B9F5909-A57C-4893-9C8A-D5960FE9BE37}" srcOrd="4" destOrd="0" presId="urn:microsoft.com/office/officeart/2017/3/layout/DropPinTimeline"/>
    <dgm:cxn modelId="{3A6EE7AF-C1D7-4FFA-BDB4-755BC98362FD}" type="presParOf" srcId="{B744CD57-FD23-4E62-9589-4CAC57B034E9}" destId="{DEDCEF89-DB8F-4197-B2D2-2D39426E0B96}" srcOrd="5" destOrd="0" presId="urn:microsoft.com/office/officeart/2017/3/layout/DropPinTimeline"/>
    <dgm:cxn modelId="{7B15E33A-34F5-40D3-9CD6-849B365E3CBA}" type="presParOf" srcId="{46A6B157-7198-41C4-9D25-C4F8885F1B6F}" destId="{4A96FD2F-C127-41DC-AA54-1EEBED6BA483}" srcOrd="7" destOrd="0" presId="urn:microsoft.com/office/officeart/2017/3/layout/DropPinTimeline"/>
    <dgm:cxn modelId="{8C7BB85F-FA93-45E7-9CE6-E6668DA2157F}" type="presParOf" srcId="{46A6B157-7198-41C4-9D25-C4F8885F1B6F}" destId="{A1AE2BC4-A99C-4DD3-A84D-EB3461D18287}" srcOrd="8" destOrd="0" presId="urn:microsoft.com/office/officeart/2017/3/layout/DropPinTimeline"/>
    <dgm:cxn modelId="{9BDE40F9-332B-43F6-B5F2-904336B3E2E2}" type="presParOf" srcId="{A1AE2BC4-A99C-4DD3-A84D-EB3461D18287}" destId="{278CF1E0-B1C4-4B10-A5EC-FD7EF0557E2D}" srcOrd="0" destOrd="0" presId="urn:microsoft.com/office/officeart/2017/3/layout/DropPinTimeline"/>
    <dgm:cxn modelId="{A45F876D-0399-4209-99E5-BAF9A0A9A0FA}" type="presParOf" srcId="{A1AE2BC4-A99C-4DD3-A84D-EB3461D18287}" destId="{27B65FB4-BE6A-41E6-BBE9-8DC9F7B73486}" srcOrd="1" destOrd="0" presId="urn:microsoft.com/office/officeart/2017/3/layout/DropPinTimeline"/>
    <dgm:cxn modelId="{294D0375-99E3-4A04-94E3-5D7DA36F61E4}" type="presParOf" srcId="{27B65FB4-BE6A-41E6-BBE9-8DC9F7B73486}" destId="{488CC4C6-DFBC-460C-A9ED-BEDA8CC682D4}" srcOrd="0" destOrd="0" presId="urn:microsoft.com/office/officeart/2017/3/layout/DropPinTimeline"/>
    <dgm:cxn modelId="{29335C10-EF6A-47DE-B0D3-9F04E5635A46}" type="presParOf" srcId="{27B65FB4-BE6A-41E6-BBE9-8DC9F7B73486}" destId="{48CA82DA-B677-461B-A08D-337683480059}" srcOrd="1" destOrd="0" presId="urn:microsoft.com/office/officeart/2017/3/layout/DropPinTimeline"/>
    <dgm:cxn modelId="{2F8CDC64-8858-4EB2-9148-A1F1844C0E3C}" type="presParOf" srcId="{A1AE2BC4-A99C-4DD3-A84D-EB3461D18287}" destId="{D1646913-A3FA-4470-A3E9-C64B0A13A62A}" srcOrd="2" destOrd="0" presId="urn:microsoft.com/office/officeart/2017/3/layout/DropPinTimeline"/>
    <dgm:cxn modelId="{D14EE3E2-BA3E-42AC-BEA2-572DF977A427}" type="presParOf" srcId="{A1AE2BC4-A99C-4DD3-A84D-EB3461D18287}" destId="{6EC2FC68-E1B8-4274-8090-C2C96A4CD82C}" srcOrd="3" destOrd="0" presId="urn:microsoft.com/office/officeart/2017/3/layout/DropPinTimeline"/>
    <dgm:cxn modelId="{923BB741-8273-439D-B9E2-1712691E3DE7}" type="presParOf" srcId="{A1AE2BC4-A99C-4DD3-A84D-EB3461D18287}" destId="{4F41BF23-550C-4E7F-977E-3D22E3AF7B51}" srcOrd="4" destOrd="0" presId="urn:microsoft.com/office/officeart/2017/3/layout/DropPinTimeline"/>
    <dgm:cxn modelId="{DD7D202E-CFA7-477E-AD34-2617E864E544}" type="presParOf" srcId="{A1AE2BC4-A99C-4DD3-A84D-EB3461D18287}" destId="{5018695D-CFD4-49F8-8967-BA8A0C0A0DE1}" srcOrd="5" destOrd="0" presId="urn:microsoft.com/office/officeart/2017/3/layout/DropPinTimeline"/>
    <dgm:cxn modelId="{D3E93E96-16D8-4A3E-BC6E-D4D386449E5E}" type="presParOf" srcId="{46A6B157-7198-41C4-9D25-C4F8885F1B6F}" destId="{61EA613E-57A8-485F-A4A9-29037092E83A}" srcOrd="9" destOrd="0" presId="urn:microsoft.com/office/officeart/2017/3/layout/DropPinTimeline"/>
    <dgm:cxn modelId="{CFE01775-C14B-4EDE-9E85-145F934516E5}" type="presParOf" srcId="{46A6B157-7198-41C4-9D25-C4F8885F1B6F}" destId="{0F3B3032-C16A-44EB-AE28-CB7C1D797D2B}" srcOrd="10" destOrd="0" presId="urn:microsoft.com/office/officeart/2017/3/layout/DropPinTimeline"/>
    <dgm:cxn modelId="{1C4D72CA-B300-4FEC-B5A9-D34FA56FE7E7}" type="presParOf" srcId="{0F3B3032-C16A-44EB-AE28-CB7C1D797D2B}" destId="{A64C6D16-2F77-439A-848A-F1081C5E5CBE}" srcOrd="0" destOrd="0" presId="urn:microsoft.com/office/officeart/2017/3/layout/DropPinTimeline"/>
    <dgm:cxn modelId="{7F9D72D2-5D75-4FF9-9F60-DE1AEFC42171}" type="presParOf" srcId="{0F3B3032-C16A-44EB-AE28-CB7C1D797D2B}" destId="{8EFC6EAF-71E5-48C3-9F69-6FB96640B14F}" srcOrd="1" destOrd="0" presId="urn:microsoft.com/office/officeart/2017/3/layout/DropPinTimeline"/>
    <dgm:cxn modelId="{D6418E4F-48ED-4E39-B9D9-FA010EF76866}" type="presParOf" srcId="{8EFC6EAF-71E5-48C3-9F69-6FB96640B14F}" destId="{73F98938-B973-410F-B6E0-43437FA146E6}" srcOrd="0" destOrd="0" presId="urn:microsoft.com/office/officeart/2017/3/layout/DropPinTimeline"/>
    <dgm:cxn modelId="{3E887726-7BD7-4074-8164-C71F4A6DAEE0}" type="presParOf" srcId="{8EFC6EAF-71E5-48C3-9F69-6FB96640B14F}" destId="{26BE64BD-02BC-4C6F-AC50-F9617E59754D}" srcOrd="1" destOrd="0" presId="urn:microsoft.com/office/officeart/2017/3/layout/DropPinTimeline"/>
    <dgm:cxn modelId="{6B3983BD-FDD8-4464-99B0-B737226ED090}" type="presParOf" srcId="{0F3B3032-C16A-44EB-AE28-CB7C1D797D2B}" destId="{5C5070CD-E29E-4F50-9A43-342A2DE968FF}" srcOrd="2" destOrd="0" presId="urn:microsoft.com/office/officeart/2017/3/layout/DropPinTimeline"/>
    <dgm:cxn modelId="{E040483A-E1D0-4CB5-AE78-35D83557FA15}" type="presParOf" srcId="{0F3B3032-C16A-44EB-AE28-CB7C1D797D2B}" destId="{6FED4196-A0D3-4E5C-83DA-99291A8FFFC3}" srcOrd="3" destOrd="0" presId="urn:microsoft.com/office/officeart/2017/3/layout/DropPinTimeline"/>
    <dgm:cxn modelId="{875E4306-BBD7-4464-A7BB-9A46E06C2634}" type="presParOf" srcId="{0F3B3032-C16A-44EB-AE28-CB7C1D797D2B}" destId="{54DE4918-169B-4E9C-B946-44A9D45AEC94}" srcOrd="4" destOrd="0" presId="urn:microsoft.com/office/officeart/2017/3/layout/DropPinTimeline"/>
    <dgm:cxn modelId="{14880338-8CF6-48F7-B22F-D70D12F904EB}" type="presParOf" srcId="{0F3B3032-C16A-44EB-AE28-CB7C1D797D2B}" destId="{75F2030E-997B-4809-B3F1-AEF48EEEDB2B}" srcOrd="5" destOrd="0" presId="urn:microsoft.com/office/officeart/2017/3/layout/DropPinTimeline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04284-1F7C-4D58-BC79-8C2DEE7E9FAF}">
      <dsp:nvSpPr>
        <dsp:cNvPr id="0" name=""/>
        <dsp:cNvSpPr/>
      </dsp:nvSpPr>
      <dsp:spPr>
        <a:xfrm flipV="1">
          <a:off x="0" y="1914058"/>
          <a:ext cx="10453687" cy="105708"/>
        </a:xfrm>
        <a:prstGeom prst="homePlate">
          <a:avLst/>
        </a:prstGeom>
        <a:solidFill>
          <a:schemeClr val="accent5">
            <a:alpha val="9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EF924A-339B-436A-9151-9C7B0B0377B9}">
      <dsp:nvSpPr>
        <dsp:cNvPr id="0" name=""/>
        <dsp:cNvSpPr/>
      </dsp:nvSpPr>
      <dsp:spPr>
        <a:xfrm rot="8100000">
          <a:off x="65995" y="453296"/>
          <a:ext cx="289289" cy="28928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46B4BA4-33F0-43CE-A60E-B95E195AD5A9}">
      <dsp:nvSpPr>
        <dsp:cNvPr id="0" name=""/>
        <dsp:cNvSpPr/>
      </dsp:nvSpPr>
      <dsp:spPr>
        <a:xfrm>
          <a:off x="98133" y="485434"/>
          <a:ext cx="225014" cy="225014"/>
        </a:xfrm>
        <a:prstGeom prst="donu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2CF5D-A585-4990-846A-5EDBD19A9BDB}">
      <dsp:nvSpPr>
        <dsp:cNvPr id="0" name=""/>
        <dsp:cNvSpPr/>
      </dsp:nvSpPr>
      <dsp:spPr>
        <a:xfrm>
          <a:off x="415199" y="802500"/>
          <a:ext cx="2482378" cy="1164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8900" rIns="88900" bIns="1333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Dasar Negara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Hukum Dasar</a:t>
          </a:r>
        </a:p>
      </dsp:txBody>
      <dsp:txXfrm>
        <a:off x="415199" y="802500"/>
        <a:ext cx="2482378" cy="1164412"/>
      </dsp:txXfrm>
    </dsp:sp>
    <dsp:sp modelId="{85C50C56-6DC8-4C47-8DBC-4FD6B1554AA4}">
      <dsp:nvSpPr>
        <dsp:cNvPr id="0" name=""/>
        <dsp:cNvSpPr/>
      </dsp:nvSpPr>
      <dsp:spPr>
        <a:xfrm>
          <a:off x="415199" y="393382"/>
          <a:ext cx="2482378" cy="40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kern="1200" dirty="0">
              <a:solidFill>
                <a:schemeClr val="bg1"/>
              </a:solidFill>
            </a:rPr>
            <a:t>BPUPKI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15199" y="393382"/>
        <a:ext cx="2482378" cy="409117"/>
      </dsp:txXfrm>
    </dsp:sp>
    <dsp:sp modelId="{4F322B1B-F357-4BCD-BF34-8A0D705A1CE7}">
      <dsp:nvSpPr>
        <dsp:cNvPr id="0" name=""/>
        <dsp:cNvSpPr/>
      </dsp:nvSpPr>
      <dsp:spPr>
        <a:xfrm>
          <a:off x="210640" y="802500"/>
          <a:ext cx="0" cy="11644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27168-E825-43C1-AF50-41E115F59C0C}">
      <dsp:nvSpPr>
        <dsp:cNvPr id="0" name=""/>
        <dsp:cNvSpPr/>
      </dsp:nvSpPr>
      <dsp:spPr>
        <a:xfrm>
          <a:off x="173819" y="1930091"/>
          <a:ext cx="73641" cy="73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4632EA-1574-417A-A3FA-D711159FBAD1}">
      <dsp:nvSpPr>
        <dsp:cNvPr id="0" name=""/>
        <dsp:cNvSpPr/>
      </dsp:nvSpPr>
      <dsp:spPr>
        <a:xfrm rot="18900000">
          <a:off x="1556136" y="3191238"/>
          <a:ext cx="289289" cy="28928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2E0966-F86B-4BBD-BE80-8FAB861AF0E8}">
      <dsp:nvSpPr>
        <dsp:cNvPr id="0" name=""/>
        <dsp:cNvSpPr/>
      </dsp:nvSpPr>
      <dsp:spPr>
        <a:xfrm>
          <a:off x="1588274" y="3223376"/>
          <a:ext cx="225014" cy="225014"/>
        </a:xfrm>
        <a:prstGeom prst="donu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08C5A1-CE9E-4410-9F2F-F714CC6AB069}">
      <dsp:nvSpPr>
        <dsp:cNvPr id="0" name=""/>
        <dsp:cNvSpPr/>
      </dsp:nvSpPr>
      <dsp:spPr>
        <a:xfrm>
          <a:off x="1905340" y="1966912"/>
          <a:ext cx="2482378" cy="1164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3350" rIns="0" bIns="8890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bg1"/>
            </a:solidFill>
          </a:endParaRPr>
        </a:p>
      </dsp:txBody>
      <dsp:txXfrm>
        <a:off x="1905340" y="1966912"/>
        <a:ext cx="2482378" cy="1164412"/>
      </dsp:txXfrm>
    </dsp:sp>
    <dsp:sp modelId="{C1E34084-406C-48D5-88FE-7226282DBC49}">
      <dsp:nvSpPr>
        <dsp:cNvPr id="0" name=""/>
        <dsp:cNvSpPr/>
      </dsp:nvSpPr>
      <dsp:spPr>
        <a:xfrm>
          <a:off x="1905340" y="3131324"/>
          <a:ext cx="2482378" cy="40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100" kern="1200" dirty="0">
            <a:solidFill>
              <a:schemeClr val="bg1"/>
            </a:solidFill>
          </a:endParaRPr>
        </a:p>
      </dsp:txBody>
      <dsp:txXfrm>
        <a:off x="1905340" y="3131324"/>
        <a:ext cx="2482378" cy="409117"/>
      </dsp:txXfrm>
    </dsp:sp>
    <dsp:sp modelId="{33168228-1414-4AAF-B7E5-C08A80BBB2F1}">
      <dsp:nvSpPr>
        <dsp:cNvPr id="0" name=""/>
        <dsp:cNvSpPr/>
      </dsp:nvSpPr>
      <dsp:spPr>
        <a:xfrm>
          <a:off x="1700781" y="1966912"/>
          <a:ext cx="0" cy="11644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996C3-16BE-4CEB-B9E2-6FFC42938F41}">
      <dsp:nvSpPr>
        <dsp:cNvPr id="0" name=""/>
        <dsp:cNvSpPr/>
      </dsp:nvSpPr>
      <dsp:spPr>
        <a:xfrm>
          <a:off x="1663961" y="1930091"/>
          <a:ext cx="73641" cy="73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BC09B8D-1C75-4604-9F35-AEC078447C45}">
      <dsp:nvSpPr>
        <dsp:cNvPr id="0" name=""/>
        <dsp:cNvSpPr/>
      </dsp:nvSpPr>
      <dsp:spPr>
        <a:xfrm rot="8100000">
          <a:off x="3046278" y="453296"/>
          <a:ext cx="289289" cy="2892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E91A1F-E910-48AB-A4C9-128002268483}">
      <dsp:nvSpPr>
        <dsp:cNvPr id="0" name=""/>
        <dsp:cNvSpPr/>
      </dsp:nvSpPr>
      <dsp:spPr>
        <a:xfrm>
          <a:off x="3078415" y="485434"/>
          <a:ext cx="225014" cy="225014"/>
        </a:xfrm>
        <a:prstGeom prst="star12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8603F2-85FC-4134-978C-4054E468209C}">
      <dsp:nvSpPr>
        <dsp:cNvPr id="0" name=""/>
        <dsp:cNvSpPr/>
      </dsp:nvSpPr>
      <dsp:spPr>
        <a:xfrm>
          <a:off x="3395482" y="802500"/>
          <a:ext cx="2482378" cy="1164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8900" rIns="88900" bIns="1333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0" kern="1200" dirty="0" err="1">
              <a:solidFill>
                <a:schemeClr val="bg1"/>
              </a:solidFill>
            </a:rPr>
            <a:t>Piagam</a:t>
          </a:r>
          <a:r>
            <a:rPr lang="en-US" sz="1400" i="0" kern="1200" dirty="0">
              <a:solidFill>
                <a:schemeClr val="bg1"/>
              </a:solidFill>
            </a:rPr>
            <a:t> Jakarta</a:t>
          </a:r>
        </a:p>
      </dsp:txBody>
      <dsp:txXfrm>
        <a:off x="3395482" y="802500"/>
        <a:ext cx="2482378" cy="1164412"/>
      </dsp:txXfrm>
    </dsp:sp>
    <dsp:sp modelId="{4EB3AA5C-1289-44C6-9F3E-859ABA28E18F}">
      <dsp:nvSpPr>
        <dsp:cNvPr id="0" name=""/>
        <dsp:cNvSpPr/>
      </dsp:nvSpPr>
      <dsp:spPr>
        <a:xfrm>
          <a:off x="3395482" y="393382"/>
          <a:ext cx="2482378" cy="40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b="0" i="1" kern="1200" dirty="0">
              <a:solidFill>
                <a:schemeClr val="bg1"/>
              </a:solidFill>
            </a:rPr>
            <a:t>PANITIA SEMBILAN</a:t>
          </a:r>
        </a:p>
      </dsp:txBody>
      <dsp:txXfrm>
        <a:off x="3395482" y="393382"/>
        <a:ext cx="2482378" cy="409117"/>
      </dsp:txXfrm>
    </dsp:sp>
    <dsp:sp modelId="{0BB03C0E-97EC-4D66-9B09-35D689DAB28C}">
      <dsp:nvSpPr>
        <dsp:cNvPr id="0" name=""/>
        <dsp:cNvSpPr/>
      </dsp:nvSpPr>
      <dsp:spPr>
        <a:xfrm>
          <a:off x="3190923" y="802500"/>
          <a:ext cx="0" cy="11644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361E50-9FEC-48AD-A369-C1A8379B35EC}">
      <dsp:nvSpPr>
        <dsp:cNvPr id="0" name=""/>
        <dsp:cNvSpPr/>
      </dsp:nvSpPr>
      <dsp:spPr>
        <a:xfrm>
          <a:off x="3153384" y="1930091"/>
          <a:ext cx="73641" cy="73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0DBECBF-E3AA-450B-95D4-8349AA21B4F8}">
      <dsp:nvSpPr>
        <dsp:cNvPr id="0" name=""/>
        <dsp:cNvSpPr/>
      </dsp:nvSpPr>
      <dsp:spPr>
        <a:xfrm rot="18900000">
          <a:off x="4536419" y="3191238"/>
          <a:ext cx="289289" cy="28928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DDD44C-F5E4-49AD-B1D9-346B8B8AEE8F}">
      <dsp:nvSpPr>
        <dsp:cNvPr id="0" name=""/>
        <dsp:cNvSpPr/>
      </dsp:nvSpPr>
      <dsp:spPr>
        <a:xfrm>
          <a:off x="4568557" y="3223376"/>
          <a:ext cx="225014" cy="225014"/>
        </a:xfrm>
        <a:prstGeom prst="donu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564261-183D-47F9-8E7E-BCFC5023A815}">
      <dsp:nvSpPr>
        <dsp:cNvPr id="0" name=""/>
        <dsp:cNvSpPr/>
      </dsp:nvSpPr>
      <dsp:spPr>
        <a:xfrm>
          <a:off x="4885623" y="1966912"/>
          <a:ext cx="2482378" cy="1164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3350" rIns="0" bIns="8890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bg1"/>
            </a:solidFill>
          </a:endParaRPr>
        </a:p>
      </dsp:txBody>
      <dsp:txXfrm>
        <a:off x="4885623" y="1966912"/>
        <a:ext cx="2482378" cy="1164412"/>
      </dsp:txXfrm>
    </dsp:sp>
    <dsp:sp modelId="{3DA36ABE-9810-4ED4-9A55-2905E7588D06}">
      <dsp:nvSpPr>
        <dsp:cNvPr id="0" name=""/>
        <dsp:cNvSpPr/>
      </dsp:nvSpPr>
      <dsp:spPr>
        <a:xfrm>
          <a:off x="4885623" y="3131324"/>
          <a:ext cx="2482378" cy="40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100" kern="1200" dirty="0">
            <a:solidFill>
              <a:schemeClr val="bg1"/>
            </a:solidFill>
          </a:endParaRPr>
        </a:p>
      </dsp:txBody>
      <dsp:txXfrm>
        <a:off x="4885623" y="3131324"/>
        <a:ext cx="2482378" cy="409117"/>
      </dsp:txXfrm>
    </dsp:sp>
    <dsp:sp modelId="{4B9F5909-A57C-4893-9C8A-D5960FE9BE37}">
      <dsp:nvSpPr>
        <dsp:cNvPr id="0" name=""/>
        <dsp:cNvSpPr/>
      </dsp:nvSpPr>
      <dsp:spPr>
        <a:xfrm>
          <a:off x="4681064" y="1966912"/>
          <a:ext cx="0" cy="11644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91B168-1DA5-4124-931F-A51FCB8EFC11}">
      <dsp:nvSpPr>
        <dsp:cNvPr id="0" name=""/>
        <dsp:cNvSpPr/>
      </dsp:nvSpPr>
      <dsp:spPr>
        <a:xfrm>
          <a:off x="4643525" y="1930091"/>
          <a:ext cx="73641" cy="73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8CC4C6-DFBC-460C-A9ED-BEDA8CC682D4}">
      <dsp:nvSpPr>
        <dsp:cNvPr id="0" name=""/>
        <dsp:cNvSpPr/>
      </dsp:nvSpPr>
      <dsp:spPr>
        <a:xfrm rot="8100000">
          <a:off x="6026560" y="453296"/>
          <a:ext cx="289289" cy="289289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CA82DA-B677-461B-A08D-337683480059}">
      <dsp:nvSpPr>
        <dsp:cNvPr id="0" name=""/>
        <dsp:cNvSpPr/>
      </dsp:nvSpPr>
      <dsp:spPr>
        <a:xfrm>
          <a:off x="6058698" y="485434"/>
          <a:ext cx="225014" cy="225014"/>
        </a:xfrm>
        <a:prstGeom prst="donu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46913-A3FA-4470-A3E9-C64B0A13A62A}">
      <dsp:nvSpPr>
        <dsp:cNvPr id="0" name=""/>
        <dsp:cNvSpPr/>
      </dsp:nvSpPr>
      <dsp:spPr>
        <a:xfrm>
          <a:off x="6375764" y="802500"/>
          <a:ext cx="2482378" cy="1164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8900" rIns="88900" bIns="1333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Penetapan</a:t>
          </a:r>
          <a:r>
            <a:rPr lang="en-US" sz="1400" kern="1200" dirty="0">
              <a:solidFill>
                <a:schemeClr val="bg1"/>
              </a:solidFill>
            </a:rPr>
            <a:t> UUD 1945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Penangangkatan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Presiden</a:t>
          </a:r>
          <a:r>
            <a:rPr lang="en-US" sz="1400" kern="1200" dirty="0">
              <a:solidFill>
                <a:schemeClr val="bg1"/>
              </a:solidFill>
            </a:rPr>
            <a:t> dan </a:t>
          </a:r>
          <a:r>
            <a:rPr lang="en-US" sz="1400" kern="1200" dirty="0" err="1">
              <a:solidFill>
                <a:schemeClr val="bg1"/>
              </a:solidFill>
            </a:rPr>
            <a:t>Wapres</a:t>
          </a:r>
          <a:r>
            <a:rPr lang="en-US" sz="1400" kern="1200" dirty="0">
              <a:solidFill>
                <a:schemeClr val="bg1"/>
              </a:solidFill>
            </a:rPr>
            <a:t> Indonesia </a:t>
          </a:r>
          <a:r>
            <a:rPr lang="en-US" sz="1400" kern="1200" dirty="0" err="1">
              <a:solidFill>
                <a:schemeClr val="bg1"/>
              </a:solidFill>
            </a:rPr>
            <a:t>pertama</a:t>
          </a:r>
          <a:endParaRPr lang="en-US" sz="1400" kern="1200" dirty="0">
            <a:solidFill>
              <a:schemeClr val="bg1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Pembentukan</a:t>
          </a:r>
          <a:r>
            <a:rPr lang="en-US" sz="1400" kern="1200" dirty="0">
              <a:solidFill>
                <a:schemeClr val="bg1"/>
              </a:solidFill>
            </a:rPr>
            <a:t> KINP</a:t>
          </a:r>
        </a:p>
      </dsp:txBody>
      <dsp:txXfrm>
        <a:off x="6375764" y="802500"/>
        <a:ext cx="2482378" cy="1164412"/>
      </dsp:txXfrm>
    </dsp:sp>
    <dsp:sp modelId="{6EC2FC68-E1B8-4274-8090-C2C96A4CD82C}">
      <dsp:nvSpPr>
        <dsp:cNvPr id="0" name=""/>
        <dsp:cNvSpPr/>
      </dsp:nvSpPr>
      <dsp:spPr>
        <a:xfrm>
          <a:off x="6375764" y="393382"/>
          <a:ext cx="2482378" cy="40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b="1" kern="1200" dirty="0">
              <a:solidFill>
                <a:schemeClr val="bg1"/>
              </a:solidFill>
            </a:rPr>
            <a:t>PPKI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6375764" y="393382"/>
        <a:ext cx="2482378" cy="409117"/>
      </dsp:txXfrm>
    </dsp:sp>
    <dsp:sp modelId="{4F41BF23-550C-4E7F-977E-3D22E3AF7B51}">
      <dsp:nvSpPr>
        <dsp:cNvPr id="0" name=""/>
        <dsp:cNvSpPr/>
      </dsp:nvSpPr>
      <dsp:spPr>
        <a:xfrm>
          <a:off x="6171205" y="802500"/>
          <a:ext cx="0" cy="11644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8CF1E0-B1C4-4B10-A5EC-FD7EF0557E2D}">
      <dsp:nvSpPr>
        <dsp:cNvPr id="0" name=""/>
        <dsp:cNvSpPr/>
      </dsp:nvSpPr>
      <dsp:spPr>
        <a:xfrm>
          <a:off x="6133667" y="1930091"/>
          <a:ext cx="73641" cy="73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3F98938-B973-410F-B6E0-43437FA146E6}">
      <dsp:nvSpPr>
        <dsp:cNvPr id="0" name=""/>
        <dsp:cNvSpPr/>
      </dsp:nvSpPr>
      <dsp:spPr>
        <a:xfrm rot="18900000">
          <a:off x="7516702" y="3191238"/>
          <a:ext cx="289289" cy="2892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6BE64BD-02BC-4C6F-AC50-F9617E59754D}">
      <dsp:nvSpPr>
        <dsp:cNvPr id="0" name=""/>
        <dsp:cNvSpPr/>
      </dsp:nvSpPr>
      <dsp:spPr>
        <a:xfrm>
          <a:off x="7548839" y="3223376"/>
          <a:ext cx="225014" cy="225014"/>
        </a:xfrm>
        <a:prstGeom prst="star12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070CD-E29E-4F50-9A43-342A2DE968FF}">
      <dsp:nvSpPr>
        <dsp:cNvPr id="0" name=""/>
        <dsp:cNvSpPr/>
      </dsp:nvSpPr>
      <dsp:spPr>
        <a:xfrm>
          <a:off x="7865906" y="1966912"/>
          <a:ext cx="2482378" cy="1164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3350" rIns="0" bIns="8890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bg1"/>
            </a:solidFill>
          </a:endParaRPr>
        </a:p>
      </dsp:txBody>
      <dsp:txXfrm>
        <a:off x="7865906" y="1966912"/>
        <a:ext cx="2482378" cy="1164412"/>
      </dsp:txXfrm>
    </dsp:sp>
    <dsp:sp modelId="{6FED4196-A0D3-4E5C-83DA-99291A8FFFC3}">
      <dsp:nvSpPr>
        <dsp:cNvPr id="0" name=""/>
        <dsp:cNvSpPr/>
      </dsp:nvSpPr>
      <dsp:spPr>
        <a:xfrm>
          <a:off x="7865906" y="3131324"/>
          <a:ext cx="2482378" cy="409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900" b="0" i="1" kern="1200" dirty="0">
            <a:solidFill>
              <a:schemeClr val="bg1"/>
            </a:solidFill>
          </a:endParaRPr>
        </a:p>
      </dsp:txBody>
      <dsp:txXfrm>
        <a:off x="7865906" y="3131324"/>
        <a:ext cx="2482378" cy="409117"/>
      </dsp:txXfrm>
    </dsp:sp>
    <dsp:sp modelId="{54DE4918-169B-4E9C-B946-44A9D45AEC94}">
      <dsp:nvSpPr>
        <dsp:cNvPr id="0" name=""/>
        <dsp:cNvSpPr/>
      </dsp:nvSpPr>
      <dsp:spPr>
        <a:xfrm>
          <a:off x="7661347" y="1966912"/>
          <a:ext cx="0" cy="11644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4C6D16-2F77-439A-848A-F1081C5E5CBE}">
      <dsp:nvSpPr>
        <dsp:cNvPr id="0" name=""/>
        <dsp:cNvSpPr/>
      </dsp:nvSpPr>
      <dsp:spPr>
        <a:xfrm>
          <a:off x="7623808" y="1930091"/>
          <a:ext cx="73641" cy="73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E8FA38E-9F41-1A45-879F-0B93BA5093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16A96-BC72-0640-9AEE-870574F388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0B091C-A27C-3C4B-82F1-DDBD9A0282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1FC8B-EC93-C64D-BBD2-37E30DAF45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7D4734-4CAE-4B5B-A5BF-2204F73025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5A48E-F7AD-43EC-AC50-8729FE3865BE}" type="datetimeFigureOut">
              <a:rPr lang="en-US" smtClean="0"/>
              <a:t>4/3/2026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11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5F854-E2CE-6F4E-A0CF-CB175674CF4C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111EE-B1CE-3F40-8B0E-AB6A92B854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84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8669" y="854538"/>
            <a:ext cx="4567608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5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1440" y="4429842"/>
            <a:ext cx="4567608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6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28A7DB8-FEA5-5A4A-85DF-FA1ADFB3EF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3721" y="-19458"/>
            <a:ext cx="7261837" cy="6877457"/>
          </a:xfrm>
          <a:custGeom>
            <a:avLst/>
            <a:gdLst>
              <a:gd name="connsiteX0" fmla="*/ 3426278 w 8464509"/>
              <a:gd name="connsiteY0" fmla="*/ 0 h 6858000"/>
              <a:gd name="connsiteX1" fmla="*/ 3440072 w 8464509"/>
              <a:gd name="connsiteY1" fmla="*/ 37000 h 6858000"/>
              <a:gd name="connsiteX2" fmla="*/ 3440072 w 8464509"/>
              <a:gd name="connsiteY2" fmla="*/ 0 h 6858000"/>
              <a:gd name="connsiteX3" fmla="*/ 8464509 w 8464509"/>
              <a:gd name="connsiteY3" fmla="*/ 0 h 6858000"/>
              <a:gd name="connsiteX4" fmla="*/ 8464509 w 8464509"/>
              <a:gd name="connsiteY4" fmla="*/ 6858000 h 6858000"/>
              <a:gd name="connsiteX5" fmla="*/ 3440072 w 8464509"/>
              <a:gd name="connsiteY5" fmla="*/ 6858000 h 6858000"/>
              <a:gd name="connsiteX6" fmla="*/ 3440072 w 8464509"/>
              <a:gd name="connsiteY6" fmla="*/ 6839148 h 6858000"/>
              <a:gd name="connsiteX7" fmla="*/ 0 w 8464509"/>
              <a:gd name="connsiteY7" fmla="*/ 6858000 h 6858000"/>
              <a:gd name="connsiteX0" fmla="*/ 3426278 w 8464509"/>
              <a:gd name="connsiteY0" fmla="*/ 0 h 6858000"/>
              <a:gd name="connsiteX1" fmla="*/ 3440072 w 8464509"/>
              <a:gd name="connsiteY1" fmla="*/ 37000 h 6858000"/>
              <a:gd name="connsiteX2" fmla="*/ 3440072 w 8464509"/>
              <a:gd name="connsiteY2" fmla="*/ 0 h 6858000"/>
              <a:gd name="connsiteX3" fmla="*/ 8464509 w 8464509"/>
              <a:gd name="connsiteY3" fmla="*/ 0 h 6858000"/>
              <a:gd name="connsiteX4" fmla="*/ 8464509 w 8464509"/>
              <a:gd name="connsiteY4" fmla="*/ 6858000 h 6858000"/>
              <a:gd name="connsiteX5" fmla="*/ 3440072 w 8464509"/>
              <a:gd name="connsiteY5" fmla="*/ 6858000 h 6858000"/>
              <a:gd name="connsiteX6" fmla="*/ 0 w 8464509"/>
              <a:gd name="connsiteY6" fmla="*/ 6858000 h 6858000"/>
              <a:gd name="connsiteX7" fmla="*/ 3426278 w 8464509"/>
              <a:gd name="connsiteY7" fmla="*/ 0 h 6858000"/>
              <a:gd name="connsiteX0" fmla="*/ 3426278 w 8464509"/>
              <a:gd name="connsiteY0" fmla="*/ 0 h 6858000"/>
              <a:gd name="connsiteX1" fmla="*/ 3440072 w 8464509"/>
              <a:gd name="connsiteY1" fmla="*/ 37000 h 6858000"/>
              <a:gd name="connsiteX2" fmla="*/ 3440072 w 8464509"/>
              <a:gd name="connsiteY2" fmla="*/ 0 h 6858000"/>
              <a:gd name="connsiteX3" fmla="*/ 8464509 w 8464509"/>
              <a:gd name="connsiteY3" fmla="*/ 0 h 6858000"/>
              <a:gd name="connsiteX4" fmla="*/ 8464509 w 8464509"/>
              <a:gd name="connsiteY4" fmla="*/ 6858000 h 6858000"/>
              <a:gd name="connsiteX5" fmla="*/ 0 w 8464509"/>
              <a:gd name="connsiteY5" fmla="*/ 6858000 h 6858000"/>
              <a:gd name="connsiteX6" fmla="*/ 3426278 w 8464509"/>
              <a:gd name="connsiteY6" fmla="*/ 0 h 6858000"/>
              <a:gd name="connsiteX0" fmla="*/ 3993491 w 8464509"/>
              <a:gd name="connsiteY0" fmla="*/ 19455 h 6858000"/>
              <a:gd name="connsiteX1" fmla="*/ 3440072 w 8464509"/>
              <a:gd name="connsiteY1" fmla="*/ 37000 h 6858000"/>
              <a:gd name="connsiteX2" fmla="*/ 3440072 w 8464509"/>
              <a:gd name="connsiteY2" fmla="*/ 0 h 6858000"/>
              <a:gd name="connsiteX3" fmla="*/ 8464509 w 8464509"/>
              <a:gd name="connsiteY3" fmla="*/ 0 h 6858000"/>
              <a:gd name="connsiteX4" fmla="*/ 8464509 w 8464509"/>
              <a:gd name="connsiteY4" fmla="*/ 6858000 h 6858000"/>
              <a:gd name="connsiteX5" fmla="*/ 0 w 8464509"/>
              <a:gd name="connsiteY5" fmla="*/ 6858000 h 6858000"/>
              <a:gd name="connsiteX6" fmla="*/ 3993491 w 8464509"/>
              <a:gd name="connsiteY6" fmla="*/ 19455 h 6858000"/>
              <a:gd name="connsiteX0" fmla="*/ 3993491 w 8464509"/>
              <a:gd name="connsiteY0" fmla="*/ 19455 h 6858000"/>
              <a:gd name="connsiteX1" fmla="*/ 3440072 w 8464509"/>
              <a:gd name="connsiteY1" fmla="*/ 37000 h 6858000"/>
              <a:gd name="connsiteX2" fmla="*/ 8464509 w 8464509"/>
              <a:gd name="connsiteY2" fmla="*/ 0 h 6858000"/>
              <a:gd name="connsiteX3" fmla="*/ 8464509 w 8464509"/>
              <a:gd name="connsiteY3" fmla="*/ 6858000 h 6858000"/>
              <a:gd name="connsiteX4" fmla="*/ 0 w 8464509"/>
              <a:gd name="connsiteY4" fmla="*/ 6858000 h 6858000"/>
              <a:gd name="connsiteX5" fmla="*/ 3993491 w 8464509"/>
              <a:gd name="connsiteY5" fmla="*/ 19455 h 6858000"/>
              <a:gd name="connsiteX0" fmla="*/ 3993491 w 8464509"/>
              <a:gd name="connsiteY0" fmla="*/ 19455 h 6858000"/>
              <a:gd name="connsiteX1" fmla="*/ 8464509 w 8464509"/>
              <a:gd name="connsiteY1" fmla="*/ 0 h 6858000"/>
              <a:gd name="connsiteX2" fmla="*/ 8464509 w 8464509"/>
              <a:gd name="connsiteY2" fmla="*/ 6858000 h 6858000"/>
              <a:gd name="connsiteX3" fmla="*/ 0 w 8464509"/>
              <a:gd name="connsiteY3" fmla="*/ 6858000 h 6858000"/>
              <a:gd name="connsiteX4" fmla="*/ 3993491 w 8464509"/>
              <a:gd name="connsiteY4" fmla="*/ 19455 h 6858000"/>
              <a:gd name="connsiteX0" fmla="*/ 4061557 w 8464509"/>
              <a:gd name="connsiteY0" fmla="*/ 0 h 6858001"/>
              <a:gd name="connsiteX1" fmla="*/ 8464509 w 8464509"/>
              <a:gd name="connsiteY1" fmla="*/ 1 h 6858001"/>
              <a:gd name="connsiteX2" fmla="*/ 8464509 w 8464509"/>
              <a:gd name="connsiteY2" fmla="*/ 6858001 h 6858001"/>
              <a:gd name="connsiteX3" fmla="*/ 0 w 8464509"/>
              <a:gd name="connsiteY3" fmla="*/ 6858001 h 6858001"/>
              <a:gd name="connsiteX4" fmla="*/ 4061557 w 8464509"/>
              <a:gd name="connsiteY4" fmla="*/ 0 h 6858001"/>
              <a:gd name="connsiteX0" fmla="*/ 5059852 w 8464509"/>
              <a:gd name="connsiteY0" fmla="*/ 19454 h 6858000"/>
              <a:gd name="connsiteX1" fmla="*/ 8464509 w 8464509"/>
              <a:gd name="connsiteY1" fmla="*/ 0 h 6858000"/>
              <a:gd name="connsiteX2" fmla="*/ 8464509 w 8464509"/>
              <a:gd name="connsiteY2" fmla="*/ 6858000 h 6858000"/>
              <a:gd name="connsiteX3" fmla="*/ 0 w 8464509"/>
              <a:gd name="connsiteY3" fmla="*/ 6858000 h 6858000"/>
              <a:gd name="connsiteX4" fmla="*/ 5059852 w 8464509"/>
              <a:gd name="connsiteY4" fmla="*/ 19454 h 6858000"/>
              <a:gd name="connsiteX0" fmla="*/ 4061557 w 8464509"/>
              <a:gd name="connsiteY0" fmla="*/ 0 h 6877457"/>
              <a:gd name="connsiteX1" fmla="*/ 8464509 w 8464509"/>
              <a:gd name="connsiteY1" fmla="*/ 19457 h 6877457"/>
              <a:gd name="connsiteX2" fmla="*/ 8464509 w 8464509"/>
              <a:gd name="connsiteY2" fmla="*/ 6877457 h 6877457"/>
              <a:gd name="connsiteX3" fmla="*/ 0 w 8464509"/>
              <a:gd name="connsiteY3" fmla="*/ 6877457 h 6877457"/>
              <a:gd name="connsiteX4" fmla="*/ 4061557 w 8464509"/>
              <a:gd name="connsiteY4" fmla="*/ 0 h 6877457"/>
              <a:gd name="connsiteX0" fmla="*/ 4040810 w 8464509"/>
              <a:gd name="connsiteY0" fmla="*/ 0 h 6877457"/>
              <a:gd name="connsiteX1" fmla="*/ 8464509 w 8464509"/>
              <a:gd name="connsiteY1" fmla="*/ 19457 h 6877457"/>
              <a:gd name="connsiteX2" fmla="*/ 8464509 w 8464509"/>
              <a:gd name="connsiteY2" fmla="*/ 6877457 h 6877457"/>
              <a:gd name="connsiteX3" fmla="*/ 0 w 8464509"/>
              <a:gd name="connsiteY3" fmla="*/ 6877457 h 6877457"/>
              <a:gd name="connsiteX4" fmla="*/ 4040810 w 8464509"/>
              <a:gd name="connsiteY4" fmla="*/ 0 h 6877457"/>
              <a:gd name="connsiteX0" fmla="*/ 4040810 w 8464509"/>
              <a:gd name="connsiteY0" fmla="*/ 0 h 6877457"/>
              <a:gd name="connsiteX1" fmla="*/ 8464509 w 8464509"/>
              <a:gd name="connsiteY1" fmla="*/ 143986 h 6877457"/>
              <a:gd name="connsiteX2" fmla="*/ 8464509 w 8464509"/>
              <a:gd name="connsiteY2" fmla="*/ 6877457 h 6877457"/>
              <a:gd name="connsiteX3" fmla="*/ 0 w 8464509"/>
              <a:gd name="connsiteY3" fmla="*/ 6877457 h 6877457"/>
              <a:gd name="connsiteX4" fmla="*/ 4040810 w 8464509"/>
              <a:gd name="connsiteY4" fmla="*/ 0 h 6877457"/>
              <a:gd name="connsiteX0" fmla="*/ 4040810 w 8468658"/>
              <a:gd name="connsiteY0" fmla="*/ 0 h 6877457"/>
              <a:gd name="connsiteX1" fmla="*/ 8468658 w 8468658"/>
              <a:gd name="connsiteY1" fmla="*/ 12341 h 6877457"/>
              <a:gd name="connsiteX2" fmla="*/ 8464509 w 8468658"/>
              <a:gd name="connsiteY2" fmla="*/ 6877457 h 6877457"/>
              <a:gd name="connsiteX3" fmla="*/ 0 w 8468658"/>
              <a:gd name="connsiteY3" fmla="*/ 6877457 h 6877457"/>
              <a:gd name="connsiteX4" fmla="*/ 4040810 w 8468658"/>
              <a:gd name="connsiteY4" fmla="*/ 0 h 6877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8658" h="6877457">
                <a:moveTo>
                  <a:pt x="4040810" y="0"/>
                </a:moveTo>
                <a:lnTo>
                  <a:pt x="8468658" y="12341"/>
                </a:lnTo>
                <a:lnTo>
                  <a:pt x="8464509" y="6877457"/>
                </a:lnTo>
                <a:lnTo>
                  <a:pt x="0" y="6877457"/>
                </a:lnTo>
                <a:lnTo>
                  <a:pt x="4040810" y="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riangle 13">
            <a:extLst>
              <a:ext uri="{FF2B5EF4-FFF2-40B4-BE49-F238E27FC236}">
                <a16:creationId xmlns:a16="http://schemas.microsoft.com/office/drawing/2014/main" id="{6A021AF7-4044-A644-8DB8-495F263390D0}"/>
              </a:ext>
            </a:extLst>
          </p:cNvPr>
          <p:cNvSpPr/>
          <p:nvPr userDrawn="1"/>
        </p:nvSpPr>
        <p:spPr>
          <a:xfrm rot="10800000">
            <a:off x="4933721" y="267867"/>
            <a:ext cx="3031755" cy="3031755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riangle 14">
            <a:extLst>
              <a:ext uri="{FF2B5EF4-FFF2-40B4-BE49-F238E27FC236}">
                <a16:creationId xmlns:a16="http://schemas.microsoft.com/office/drawing/2014/main" id="{D2DFDB14-A8D5-F944-A91C-960A5C2F22AF}"/>
              </a:ext>
            </a:extLst>
          </p:cNvPr>
          <p:cNvSpPr/>
          <p:nvPr userDrawn="1"/>
        </p:nvSpPr>
        <p:spPr>
          <a:xfrm>
            <a:off x="-22175" y="5596959"/>
            <a:ext cx="1261040" cy="1261040"/>
          </a:xfrm>
          <a:prstGeom prst="triangle">
            <a:avLst/>
          </a:prstGeom>
          <a:pattFill prst="lgGrid">
            <a:fgClr>
              <a:schemeClr val="accent1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riangle 15">
            <a:extLst>
              <a:ext uri="{FF2B5EF4-FFF2-40B4-BE49-F238E27FC236}">
                <a16:creationId xmlns:a16="http://schemas.microsoft.com/office/drawing/2014/main" id="{B7735FBC-8FBF-9947-B380-14D44D2206B1}"/>
              </a:ext>
            </a:extLst>
          </p:cNvPr>
          <p:cNvSpPr/>
          <p:nvPr userDrawn="1"/>
        </p:nvSpPr>
        <p:spPr>
          <a:xfrm rot="10800000">
            <a:off x="184302" y="236698"/>
            <a:ext cx="519337" cy="519337"/>
          </a:xfrm>
          <a:prstGeom prst="triangle">
            <a:avLst/>
          </a:prstGeom>
          <a:pattFill prst="dkVert">
            <a:fgClr>
              <a:schemeClr val="accent1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riangle 16">
            <a:extLst>
              <a:ext uri="{FF2B5EF4-FFF2-40B4-BE49-F238E27FC236}">
                <a16:creationId xmlns:a16="http://schemas.microsoft.com/office/drawing/2014/main" id="{17B7C303-8734-B141-AF0D-2945DA349FBD}"/>
              </a:ext>
            </a:extLst>
          </p:cNvPr>
          <p:cNvSpPr/>
          <p:nvPr userDrawn="1"/>
        </p:nvSpPr>
        <p:spPr>
          <a:xfrm>
            <a:off x="4414384" y="5795386"/>
            <a:ext cx="519337" cy="519337"/>
          </a:xfrm>
          <a:prstGeom prst="triangle">
            <a:avLst/>
          </a:prstGeom>
          <a:pattFill prst="wdUpDiag">
            <a:fgClr>
              <a:schemeClr val="accent1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riangle 17">
            <a:extLst>
              <a:ext uri="{FF2B5EF4-FFF2-40B4-BE49-F238E27FC236}">
                <a16:creationId xmlns:a16="http://schemas.microsoft.com/office/drawing/2014/main" id="{67914AE0-93F2-8346-B885-5734D2B694B2}"/>
              </a:ext>
            </a:extLst>
          </p:cNvPr>
          <p:cNvSpPr/>
          <p:nvPr userDrawn="1"/>
        </p:nvSpPr>
        <p:spPr>
          <a:xfrm rot="5400000">
            <a:off x="-48606" y="3035784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667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72A5F6-5449-2840-B48F-2AA85FE272A3}"/>
              </a:ext>
            </a:extLst>
          </p:cNvPr>
          <p:cNvSpPr/>
          <p:nvPr userDrawn="1"/>
        </p:nvSpPr>
        <p:spPr>
          <a:xfrm>
            <a:off x="0" y="0"/>
            <a:ext cx="350259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2B3A8339-6DA4-E549-AEA2-9512C53F064F}"/>
              </a:ext>
            </a:extLst>
          </p:cNvPr>
          <p:cNvSpPr/>
          <p:nvPr userDrawn="1"/>
        </p:nvSpPr>
        <p:spPr>
          <a:xfrm>
            <a:off x="3591475" y="5273069"/>
            <a:ext cx="1486666" cy="1486666"/>
          </a:xfrm>
          <a:prstGeom prst="triangle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752EA775-82B0-BA48-8CA2-7A09D72EC958}"/>
              </a:ext>
            </a:extLst>
          </p:cNvPr>
          <p:cNvSpPr/>
          <p:nvPr userDrawn="1"/>
        </p:nvSpPr>
        <p:spPr>
          <a:xfrm>
            <a:off x="76559" y="597553"/>
            <a:ext cx="562863" cy="562863"/>
          </a:xfrm>
          <a:prstGeom prst="triangle">
            <a:avLst/>
          </a:prstGeom>
          <a:pattFill prst="ltVert">
            <a:fgClr>
              <a:schemeClr val="accent1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2C6B50B5-10C1-4A40-9531-4F8DC16892F8}"/>
              </a:ext>
            </a:extLst>
          </p:cNvPr>
          <p:cNvSpPr/>
          <p:nvPr userDrawn="1"/>
        </p:nvSpPr>
        <p:spPr>
          <a:xfrm>
            <a:off x="357990" y="3814571"/>
            <a:ext cx="2960808" cy="2960808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CAF18EC0-3F9F-6449-A2B2-A792B70BEA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 flipH="1">
            <a:off x="444819" y="597553"/>
            <a:ext cx="6063915" cy="6063915"/>
          </a:xfrm>
          <a:custGeom>
            <a:avLst/>
            <a:gdLst>
              <a:gd name="connsiteX0" fmla="*/ 0 w 6063915"/>
              <a:gd name="connsiteY0" fmla="*/ 0 h 6063915"/>
              <a:gd name="connsiteX1" fmla="*/ 6063915 w 6063915"/>
              <a:gd name="connsiteY1" fmla="*/ 0 h 6063915"/>
              <a:gd name="connsiteX2" fmla="*/ 3031957 w 6063915"/>
              <a:gd name="connsiteY2" fmla="*/ 6063915 h 606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63915" h="6063915">
                <a:moveTo>
                  <a:pt x="0" y="0"/>
                </a:moveTo>
                <a:lnTo>
                  <a:pt x="6063915" y="0"/>
                </a:lnTo>
                <a:lnTo>
                  <a:pt x="3031957" y="606391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68357860-E91C-1745-A5D1-921689BF47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76994" y="1535397"/>
            <a:ext cx="4845068" cy="1858617"/>
          </a:xfrm>
        </p:spPr>
        <p:txBody>
          <a:bodyPr anchor="b">
            <a:normAutofit/>
          </a:bodyPr>
          <a:lstStyle>
            <a:lvl1pPr algn="l">
              <a:defRPr sz="4800" i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094A3FA1-7F3F-2D41-ABE1-512FA9FC4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6996" y="3401899"/>
            <a:ext cx="4845066" cy="2107095"/>
          </a:xfrm>
        </p:spPr>
        <p:txBody>
          <a:bodyPr/>
          <a:lstStyle>
            <a:lvl1pPr marL="182880" indent="-182880" algn="l">
              <a:buClr>
                <a:srgbClr val="C5AE76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384048" indent="-182880" algn="l">
              <a:buClr>
                <a:srgbClr val="C5AE76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566928" indent="-182880" algn="l">
              <a:buClr>
                <a:srgbClr val="C5AE76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749808" indent="-182880" algn="l">
              <a:buClr>
                <a:srgbClr val="C5AE76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932688" indent="-182880" algn="l">
              <a:buClr>
                <a:srgbClr val="C5AE76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9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rrow 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D4881A-F72E-2D4F-BC41-5D2839D87000}"/>
              </a:ext>
            </a:extLst>
          </p:cNvPr>
          <p:cNvSpPr/>
          <p:nvPr userDrawn="1"/>
        </p:nvSpPr>
        <p:spPr>
          <a:xfrm>
            <a:off x="4997302" y="0"/>
            <a:ext cx="7194698" cy="6879265"/>
          </a:xfrm>
          <a:custGeom>
            <a:avLst/>
            <a:gdLst>
              <a:gd name="connsiteX0" fmla="*/ 0 w 5004391"/>
              <a:gd name="connsiteY0" fmla="*/ 0 h 6858000"/>
              <a:gd name="connsiteX1" fmla="*/ 5004391 w 5004391"/>
              <a:gd name="connsiteY1" fmla="*/ 0 h 6858000"/>
              <a:gd name="connsiteX2" fmla="*/ 5004391 w 5004391"/>
              <a:gd name="connsiteY2" fmla="*/ 6858000 h 6858000"/>
              <a:gd name="connsiteX3" fmla="*/ 0 w 5004391"/>
              <a:gd name="connsiteY3" fmla="*/ 6858000 h 6858000"/>
              <a:gd name="connsiteX4" fmla="*/ 0 w 5004391"/>
              <a:gd name="connsiteY4" fmla="*/ 0 h 6858000"/>
              <a:gd name="connsiteX0" fmla="*/ 1424763 w 5004391"/>
              <a:gd name="connsiteY0" fmla="*/ 0 h 6858000"/>
              <a:gd name="connsiteX1" fmla="*/ 5004391 w 5004391"/>
              <a:gd name="connsiteY1" fmla="*/ 0 h 6858000"/>
              <a:gd name="connsiteX2" fmla="*/ 5004391 w 5004391"/>
              <a:gd name="connsiteY2" fmla="*/ 6858000 h 6858000"/>
              <a:gd name="connsiteX3" fmla="*/ 0 w 5004391"/>
              <a:gd name="connsiteY3" fmla="*/ 6858000 h 6858000"/>
              <a:gd name="connsiteX4" fmla="*/ 1424763 w 5004391"/>
              <a:gd name="connsiteY4" fmla="*/ 0 h 6858000"/>
              <a:gd name="connsiteX0" fmla="*/ 1275907 w 5004391"/>
              <a:gd name="connsiteY0" fmla="*/ 21265 h 6858000"/>
              <a:gd name="connsiteX1" fmla="*/ 5004391 w 5004391"/>
              <a:gd name="connsiteY1" fmla="*/ 0 h 6858000"/>
              <a:gd name="connsiteX2" fmla="*/ 5004391 w 5004391"/>
              <a:gd name="connsiteY2" fmla="*/ 6858000 h 6858000"/>
              <a:gd name="connsiteX3" fmla="*/ 0 w 5004391"/>
              <a:gd name="connsiteY3" fmla="*/ 6858000 h 6858000"/>
              <a:gd name="connsiteX4" fmla="*/ 1275907 w 5004391"/>
              <a:gd name="connsiteY4" fmla="*/ 21265 h 6858000"/>
              <a:gd name="connsiteX0" fmla="*/ 3466214 w 7194698"/>
              <a:gd name="connsiteY0" fmla="*/ 21265 h 6879265"/>
              <a:gd name="connsiteX1" fmla="*/ 7194698 w 7194698"/>
              <a:gd name="connsiteY1" fmla="*/ 0 h 6879265"/>
              <a:gd name="connsiteX2" fmla="*/ 7194698 w 7194698"/>
              <a:gd name="connsiteY2" fmla="*/ 6858000 h 6879265"/>
              <a:gd name="connsiteX3" fmla="*/ 0 w 7194698"/>
              <a:gd name="connsiteY3" fmla="*/ 6879265 h 6879265"/>
              <a:gd name="connsiteX4" fmla="*/ 3466214 w 7194698"/>
              <a:gd name="connsiteY4" fmla="*/ 21265 h 687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4698" h="6879265">
                <a:moveTo>
                  <a:pt x="3466214" y="21265"/>
                </a:moveTo>
                <a:lnTo>
                  <a:pt x="7194698" y="0"/>
                </a:lnTo>
                <a:lnTo>
                  <a:pt x="7194698" y="6858000"/>
                </a:lnTo>
                <a:lnTo>
                  <a:pt x="0" y="6879265"/>
                </a:lnTo>
                <a:lnTo>
                  <a:pt x="3466214" y="2126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214CA4B6-21BC-234A-9FAD-E362D7F194C4}"/>
              </a:ext>
            </a:extLst>
          </p:cNvPr>
          <p:cNvSpPr/>
          <p:nvPr userDrawn="1"/>
        </p:nvSpPr>
        <p:spPr>
          <a:xfrm>
            <a:off x="2571311" y="3814571"/>
            <a:ext cx="2960808" cy="2960808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815F04B4-E3C0-0845-8DEC-98C63E21B466}"/>
              </a:ext>
            </a:extLst>
          </p:cNvPr>
          <p:cNvSpPr/>
          <p:nvPr userDrawn="1"/>
        </p:nvSpPr>
        <p:spPr>
          <a:xfrm rot="10800000">
            <a:off x="2277396" y="3814571"/>
            <a:ext cx="1360968" cy="1360968"/>
          </a:xfrm>
          <a:prstGeom prst="triangle">
            <a:avLst/>
          </a:prstGeom>
          <a:pattFill prst="dkHorz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850A90A-EBB3-314C-9D98-A4220E2739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 flipH="1">
            <a:off x="2569281" y="330912"/>
            <a:ext cx="6217440" cy="6217440"/>
          </a:xfrm>
          <a:custGeom>
            <a:avLst/>
            <a:gdLst>
              <a:gd name="connsiteX0" fmla="*/ 0 w 6063915"/>
              <a:gd name="connsiteY0" fmla="*/ 0 h 6063915"/>
              <a:gd name="connsiteX1" fmla="*/ 6063915 w 6063915"/>
              <a:gd name="connsiteY1" fmla="*/ 0 h 6063915"/>
              <a:gd name="connsiteX2" fmla="*/ 3031957 w 6063915"/>
              <a:gd name="connsiteY2" fmla="*/ 6063915 h 606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63915" h="6063915">
                <a:moveTo>
                  <a:pt x="0" y="0"/>
                </a:moveTo>
                <a:lnTo>
                  <a:pt x="6063915" y="0"/>
                </a:lnTo>
                <a:lnTo>
                  <a:pt x="3031957" y="606391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3001923-8460-C64B-A54B-3221B8A6B8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58108" y="1957888"/>
            <a:ext cx="3815484" cy="1858617"/>
          </a:xfrm>
        </p:spPr>
        <p:txBody>
          <a:bodyPr anchor="b">
            <a:normAutofit/>
          </a:bodyPr>
          <a:lstStyle>
            <a:lvl1pPr algn="ctr">
              <a:defRPr sz="4800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E64A275-2629-244A-A66F-FC140850C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8110" y="3824390"/>
            <a:ext cx="3815482" cy="2107095"/>
          </a:xfrm>
        </p:spPr>
        <p:txBody>
          <a:bodyPr/>
          <a:lstStyle>
            <a:lvl1pPr marL="182880" indent="-182880" algn="ctr">
              <a:buClr>
                <a:srgbClr val="C5AE76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+mj-lt"/>
              </a:defRPr>
            </a:lvl1pPr>
            <a:lvl2pPr marL="384048" indent="-182880" algn="ctr">
              <a:buClr>
                <a:srgbClr val="C5AE76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+mj-lt"/>
              </a:defRPr>
            </a:lvl2pPr>
            <a:lvl3pPr marL="566928" indent="-182880" algn="ctr">
              <a:buClr>
                <a:srgbClr val="C5AE76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+mj-lt"/>
              </a:defRPr>
            </a:lvl3pPr>
            <a:lvl4pPr marL="749808" indent="-182880" algn="ctr">
              <a:buClr>
                <a:srgbClr val="C5AE76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+mj-lt"/>
              </a:defRPr>
            </a:lvl4pPr>
            <a:lvl5pPr marL="932688" indent="-182880" algn="ctr">
              <a:buClr>
                <a:srgbClr val="C5AE76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520102B5-5695-C743-B30E-C92897B48D89}"/>
              </a:ext>
            </a:extLst>
          </p:cNvPr>
          <p:cNvSpPr/>
          <p:nvPr userDrawn="1"/>
        </p:nvSpPr>
        <p:spPr>
          <a:xfrm rot="16200000">
            <a:off x="11604063" y="3162897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220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Narrow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0D84E6-6DEA-1D4E-92C3-A360785A027B}"/>
              </a:ext>
            </a:extLst>
          </p:cNvPr>
          <p:cNvSpPr/>
          <p:nvPr userDrawn="1"/>
        </p:nvSpPr>
        <p:spPr>
          <a:xfrm>
            <a:off x="0" y="1730829"/>
            <a:ext cx="8229600" cy="34779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C28500E9-800B-C94A-B6F9-F73D37B2D301}"/>
              </a:ext>
            </a:extLst>
          </p:cNvPr>
          <p:cNvSpPr/>
          <p:nvPr userDrawn="1"/>
        </p:nvSpPr>
        <p:spPr>
          <a:xfrm rot="10800000">
            <a:off x="8749091" y="0"/>
            <a:ext cx="3442907" cy="3112470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1EAD70A4-7AF0-7E4D-ABBC-34DD61D7B01E}"/>
              </a:ext>
            </a:extLst>
          </p:cNvPr>
          <p:cNvSpPr/>
          <p:nvPr userDrawn="1"/>
        </p:nvSpPr>
        <p:spPr>
          <a:xfrm rot="10800000">
            <a:off x="3727215" y="5551712"/>
            <a:ext cx="1424687" cy="1306288"/>
          </a:xfrm>
          <a:prstGeom prst="triangle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9">
            <a:extLst>
              <a:ext uri="{FF2B5EF4-FFF2-40B4-BE49-F238E27FC236}">
                <a16:creationId xmlns:a16="http://schemas.microsoft.com/office/drawing/2014/main" id="{14C43A8B-650C-3B4B-9F8C-592CE9F2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25" y="2464270"/>
            <a:ext cx="5227376" cy="727700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0345C704-9538-984E-8D14-D6AEC9A4C42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68623" y="3265903"/>
            <a:ext cx="5227377" cy="1642386"/>
          </a:xfrm>
        </p:spPr>
        <p:txBody>
          <a:bodyPr lIns="91440" rIns="91440" anchor="t">
            <a:normAutofit/>
          </a:bodyPr>
          <a:lstStyle>
            <a:lvl1pPr marL="0" indent="0">
              <a:buNone/>
              <a:defRPr sz="2000" b="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647B5AD0-4AD4-9843-9C08-DEF894490A9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 flipH="1">
            <a:off x="4593262" y="0"/>
            <a:ext cx="7598736" cy="6858000"/>
          </a:xfrm>
          <a:prstGeom prst="triangle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riangle 13">
            <a:extLst>
              <a:ext uri="{FF2B5EF4-FFF2-40B4-BE49-F238E27FC236}">
                <a16:creationId xmlns:a16="http://schemas.microsoft.com/office/drawing/2014/main" id="{8795BE2D-99B1-FE49-84B1-C41E44A8AC0B}"/>
              </a:ext>
            </a:extLst>
          </p:cNvPr>
          <p:cNvSpPr/>
          <p:nvPr userDrawn="1"/>
        </p:nvSpPr>
        <p:spPr>
          <a:xfrm rot="5400000">
            <a:off x="-48606" y="2524533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55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Image and Author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34F14FD9-9995-BE48-8C0E-B1454B9F23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6012" y="0"/>
            <a:ext cx="7598735" cy="6858000"/>
          </a:xfrm>
          <a:custGeom>
            <a:avLst/>
            <a:gdLst>
              <a:gd name="connsiteX0" fmla="*/ 0 w 7598735"/>
              <a:gd name="connsiteY0" fmla="*/ 0 h 6858000"/>
              <a:gd name="connsiteX1" fmla="*/ 7598735 w 7598735"/>
              <a:gd name="connsiteY1" fmla="*/ 0 h 6858000"/>
              <a:gd name="connsiteX2" fmla="*/ 7598735 w 7598735"/>
              <a:gd name="connsiteY2" fmla="*/ 6858000 h 6858000"/>
              <a:gd name="connsiteX3" fmla="*/ 0 w 7598735"/>
              <a:gd name="connsiteY3" fmla="*/ 6858000 h 6858000"/>
              <a:gd name="connsiteX4" fmla="*/ 0 w 7598735"/>
              <a:gd name="connsiteY4" fmla="*/ 6378840 h 6858000"/>
              <a:gd name="connsiteX5" fmla="*/ 140333 w 7598735"/>
              <a:gd name="connsiteY5" fmla="*/ 6379536 h 6858000"/>
              <a:gd name="connsiteX6" fmla="*/ 3074919 w 7598735"/>
              <a:gd name="connsiteY6" fmla="*/ 489098 h 6858000"/>
              <a:gd name="connsiteX7" fmla="*/ 0 w 7598735"/>
              <a:gd name="connsiteY7" fmla="*/ 48004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8735" h="6858000">
                <a:moveTo>
                  <a:pt x="0" y="0"/>
                </a:moveTo>
                <a:lnTo>
                  <a:pt x="7598735" y="0"/>
                </a:lnTo>
                <a:lnTo>
                  <a:pt x="7598735" y="6858000"/>
                </a:lnTo>
                <a:lnTo>
                  <a:pt x="0" y="6858000"/>
                </a:lnTo>
                <a:lnTo>
                  <a:pt x="0" y="6378840"/>
                </a:lnTo>
                <a:lnTo>
                  <a:pt x="140333" y="6379536"/>
                </a:lnTo>
                <a:lnTo>
                  <a:pt x="3074919" y="489098"/>
                </a:lnTo>
                <a:lnTo>
                  <a:pt x="0" y="480044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BFAE6FFB-F37C-7040-87B6-654B2F44CE7A}"/>
              </a:ext>
            </a:extLst>
          </p:cNvPr>
          <p:cNvSpPr/>
          <p:nvPr userDrawn="1"/>
        </p:nvSpPr>
        <p:spPr>
          <a:xfrm>
            <a:off x="413825" y="463261"/>
            <a:ext cx="7347125" cy="5911703"/>
          </a:xfrm>
          <a:custGeom>
            <a:avLst/>
            <a:gdLst>
              <a:gd name="connsiteX0" fmla="*/ 125507 w 7347125"/>
              <a:gd name="connsiteY0" fmla="*/ 0 h 5911703"/>
              <a:gd name="connsiteX1" fmla="*/ 7347125 w 7347125"/>
              <a:gd name="connsiteY1" fmla="*/ 21265 h 5911703"/>
              <a:gd name="connsiteX2" fmla="*/ 4412539 w 7347125"/>
              <a:gd name="connsiteY2" fmla="*/ 5911703 h 5911703"/>
              <a:gd name="connsiteX3" fmla="*/ 1007798 w 7347125"/>
              <a:gd name="connsiteY3" fmla="*/ 5894815 h 5911703"/>
              <a:gd name="connsiteX4" fmla="*/ 1007798 w 7347125"/>
              <a:gd name="connsiteY4" fmla="*/ 5901070 h 5911703"/>
              <a:gd name="connsiteX5" fmla="*/ 0 w 7347125"/>
              <a:gd name="connsiteY5" fmla="*/ 5901070 h 5911703"/>
              <a:gd name="connsiteX6" fmla="*/ 0 w 7347125"/>
              <a:gd name="connsiteY6" fmla="*/ 10632 h 5911703"/>
              <a:gd name="connsiteX7" fmla="*/ 125507 w 7347125"/>
              <a:gd name="connsiteY7" fmla="*/ 10632 h 5911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47125" h="5911703">
                <a:moveTo>
                  <a:pt x="125507" y="0"/>
                </a:moveTo>
                <a:lnTo>
                  <a:pt x="7347125" y="21265"/>
                </a:lnTo>
                <a:lnTo>
                  <a:pt x="4412539" y="5911703"/>
                </a:lnTo>
                <a:lnTo>
                  <a:pt x="1007798" y="5894815"/>
                </a:lnTo>
                <a:lnTo>
                  <a:pt x="1007798" y="5901070"/>
                </a:lnTo>
                <a:lnTo>
                  <a:pt x="0" y="5901070"/>
                </a:lnTo>
                <a:lnTo>
                  <a:pt x="0" y="10632"/>
                </a:lnTo>
                <a:lnTo>
                  <a:pt x="125507" y="1063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8AB73D1-1AA1-4E44-A7DA-8C00D8E109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1501" y="1609159"/>
            <a:ext cx="4253334" cy="3639682"/>
          </a:xfrm>
        </p:spPr>
        <p:txBody>
          <a:bodyPr anchor="t">
            <a:norm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Goes Here</a:t>
            </a:r>
          </a:p>
        </p:txBody>
      </p:sp>
      <p:sp>
        <p:nvSpPr>
          <p:cNvPr id="13" name="Triangle 12">
            <a:extLst>
              <a:ext uri="{FF2B5EF4-FFF2-40B4-BE49-F238E27FC236}">
                <a16:creationId xmlns:a16="http://schemas.microsoft.com/office/drawing/2014/main" id="{611FC0D0-E6E4-7645-B0C7-97FB2012039D}"/>
              </a:ext>
            </a:extLst>
          </p:cNvPr>
          <p:cNvSpPr/>
          <p:nvPr userDrawn="1"/>
        </p:nvSpPr>
        <p:spPr>
          <a:xfrm rot="5400000">
            <a:off x="-48606" y="1669422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24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F11B56-403C-AA43-BA54-5CD9A60BDDC5}"/>
              </a:ext>
            </a:extLst>
          </p:cNvPr>
          <p:cNvGrpSpPr/>
          <p:nvPr userDrawn="1"/>
        </p:nvGrpSpPr>
        <p:grpSpPr>
          <a:xfrm>
            <a:off x="0" y="-4353"/>
            <a:ext cx="6884691" cy="6862353"/>
            <a:chOff x="0" y="-4353"/>
            <a:chExt cx="6884691" cy="6862353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8BAD61D-F455-9240-A0C6-DE4F40E47C29}"/>
                </a:ext>
              </a:extLst>
            </p:cNvPr>
            <p:cNvSpPr/>
            <p:nvPr userDrawn="1"/>
          </p:nvSpPr>
          <p:spPr>
            <a:xfrm>
              <a:off x="0" y="-4353"/>
              <a:ext cx="6884691" cy="6862353"/>
            </a:xfrm>
            <a:custGeom>
              <a:avLst/>
              <a:gdLst>
                <a:gd name="connsiteX0" fmla="*/ 0 w 6838726"/>
                <a:gd name="connsiteY0" fmla="*/ 0 h 6853468"/>
                <a:gd name="connsiteX1" fmla="*/ 6838726 w 6838726"/>
                <a:gd name="connsiteY1" fmla="*/ 20138 h 6853468"/>
                <a:gd name="connsiteX2" fmla="*/ 3434396 w 6838726"/>
                <a:gd name="connsiteY2" fmla="*/ 6853468 h 6853468"/>
                <a:gd name="connsiteX3" fmla="*/ 0 w 6838726"/>
                <a:gd name="connsiteY3" fmla="*/ 6836433 h 6853468"/>
                <a:gd name="connsiteX4" fmla="*/ 0 w 6838726"/>
                <a:gd name="connsiteY4" fmla="*/ 0 h 6853468"/>
                <a:gd name="connsiteX0" fmla="*/ 15156 w 6853882"/>
                <a:gd name="connsiteY0" fmla="*/ 0 h 6861693"/>
                <a:gd name="connsiteX1" fmla="*/ 6853882 w 6853882"/>
                <a:gd name="connsiteY1" fmla="*/ 20138 h 6861693"/>
                <a:gd name="connsiteX2" fmla="*/ 3449552 w 6853882"/>
                <a:gd name="connsiteY2" fmla="*/ 6853468 h 6861693"/>
                <a:gd name="connsiteX3" fmla="*/ 0 w 6853882"/>
                <a:gd name="connsiteY3" fmla="*/ 6861693 h 6861693"/>
                <a:gd name="connsiteX4" fmla="*/ 15156 w 6853882"/>
                <a:gd name="connsiteY4" fmla="*/ 0 h 6861693"/>
                <a:gd name="connsiteX0" fmla="*/ 15156 w 6853882"/>
                <a:gd name="connsiteY0" fmla="*/ 0 h 6863572"/>
                <a:gd name="connsiteX1" fmla="*/ 6853882 w 6853882"/>
                <a:gd name="connsiteY1" fmla="*/ 20138 h 6863572"/>
                <a:gd name="connsiteX2" fmla="*/ 3444500 w 6853882"/>
                <a:gd name="connsiteY2" fmla="*/ 6863572 h 6863572"/>
                <a:gd name="connsiteX3" fmla="*/ 0 w 6853882"/>
                <a:gd name="connsiteY3" fmla="*/ 6861693 h 6863572"/>
                <a:gd name="connsiteX4" fmla="*/ 15156 w 6853882"/>
                <a:gd name="connsiteY4" fmla="*/ 0 h 6863572"/>
                <a:gd name="connsiteX0" fmla="*/ 0 w 6866861"/>
                <a:gd name="connsiteY0" fmla="*/ 0 h 6856528"/>
                <a:gd name="connsiteX1" fmla="*/ 6866861 w 6866861"/>
                <a:gd name="connsiteY1" fmla="*/ 13094 h 6856528"/>
                <a:gd name="connsiteX2" fmla="*/ 3457479 w 6866861"/>
                <a:gd name="connsiteY2" fmla="*/ 6856528 h 6856528"/>
                <a:gd name="connsiteX3" fmla="*/ 12979 w 6866861"/>
                <a:gd name="connsiteY3" fmla="*/ 6854649 h 6856528"/>
                <a:gd name="connsiteX4" fmla="*/ 0 w 6866861"/>
                <a:gd name="connsiteY4" fmla="*/ 0 h 6856528"/>
                <a:gd name="connsiteX0" fmla="*/ 0 w 6893137"/>
                <a:gd name="connsiteY0" fmla="*/ 7922 h 6864450"/>
                <a:gd name="connsiteX1" fmla="*/ 6893137 w 6893137"/>
                <a:gd name="connsiteY1" fmla="*/ 0 h 6864450"/>
                <a:gd name="connsiteX2" fmla="*/ 3457479 w 6893137"/>
                <a:gd name="connsiteY2" fmla="*/ 6864450 h 6864450"/>
                <a:gd name="connsiteX3" fmla="*/ 12979 w 6893137"/>
                <a:gd name="connsiteY3" fmla="*/ 6862571 h 6864450"/>
                <a:gd name="connsiteX4" fmla="*/ 0 w 6893137"/>
                <a:gd name="connsiteY4" fmla="*/ 7922 h 6864450"/>
                <a:gd name="connsiteX0" fmla="*/ 0 w 6897755"/>
                <a:gd name="connsiteY0" fmla="*/ 0 h 6870380"/>
                <a:gd name="connsiteX1" fmla="*/ 6897755 w 6897755"/>
                <a:gd name="connsiteY1" fmla="*/ 5930 h 6870380"/>
                <a:gd name="connsiteX2" fmla="*/ 3462097 w 6897755"/>
                <a:gd name="connsiteY2" fmla="*/ 6870380 h 6870380"/>
                <a:gd name="connsiteX3" fmla="*/ 17597 w 6897755"/>
                <a:gd name="connsiteY3" fmla="*/ 6868501 h 6870380"/>
                <a:gd name="connsiteX4" fmla="*/ 0 w 6897755"/>
                <a:gd name="connsiteY4" fmla="*/ 0 h 6870380"/>
                <a:gd name="connsiteX0" fmla="*/ 9234 w 6880863"/>
                <a:gd name="connsiteY0" fmla="*/ 0 h 6866017"/>
                <a:gd name="connsiteX1" fmla="*/ 6880863 w 6880863"/>
                <a:gd name="connsiteY1" fmla="*/ 1567 h 6866017"/>
                <a:gd name="connsiteX2" fmla="*/ 3445205 w 6880863"/>
                <a:gd name="connsiteY2" fmla="*/ 6866017 h 6866017"/>
                <a:gd name="connsiteX3" fmla="*/ 705 w 6880863"/>
                <a:gd name="connsiteY3" fmla="*/ 6864138 h 6866017"/>
                <a:gd name="connsiteX4" fmla="*/ 9234 w 6880863"/>
                <a:gd name="connsiteY4" fmla="*/ 0 h 6866017"/>
                <a:gd name="connsiteX0" fmla="*/ 0 w 6884692"/>
                <a:gd name="connsiteY0" fmla="*/ 0 h 6883465"/>
                <a:gd name="connsiteX1" fmla="*/ 6884692 w 6884692"/>
                <a:gd name="connsiteY1" fmla="*/ 19015 h 6883465"/>
                <a:gd name="connsiteX2" fmla="*/ 3449034 w 6884692"/>
                <a:gd name="connsiteY2" fmla="*/ 6883465 h 6883465"/>
                <a:gd name="connsiteX3" fmla="*/ 4534 w 6884692"/>
                <a:gd name="connsiteY3" fmla="*/ 6881586 h 6883465"/>
                <a:gd name="connsiteX4" fmla="*/ 0 w 6884692"/>
                <a:gd name="connsiteY4" fmla="*/ 0 h 6883465"/>
                <a:gd name="connsiteX0" fmla="*/ 9234 w 6880863"/>
                <a:gd name="connsiteY0" fmla="*/ 0 h 6879102"/>
                <a:gd name="connsiteX1" fmla="*/ 6880863 w 6880863"/>
                <a:gd name="connsiteY1" fmla="*/ 14652 h 6879102"/>
                <a:gd name="connsiteX2" fmla="*/ 3445205 w 6880863"/>
                <a:gd name="connsiteY2" fmla="*/ 6879102 h 6879102"/>
                <a:gd name="connsiteX3" fmla="*/ 705 w 6880863"/>
                <a:gd name="connsiteY3" fmla="*/ 6877223 h 6879102"/>
                <a:gd name="connsiteX4" fmla="*/ 9234 w 6880863"/>
                <a:gd name="connsiteY4" fmla="*/ 0 h 6879102"/>
                <a:gd name="connsiteX0" fmla="*/ 0 w 6884691"/>
                <a:gd name="connsiteY0" fmla="*/ 0 h 6874740"/>
                <a:gd name="connsiteX1" fmla="*/ 6884691 w 6884691"/>
                <a:gd name="connsiteY1" fmla="*/ 10290 h 6874740"/>
                <a:gd name="connsiteX2" fmla="*/ 3449033 w 6884691"/>
                <a:gd name="connsiteY2" fmla="*/ 6874740 h 6874740"/>
                <a:gd name="connsiteX3" fmla="*/ 4533 w 6884691"/>
                <a:gd name="connsiteY3" fmla="*/ 6872861 h 6874740"/>
                <a:gd name="connsiteX4" fmla="*/ 0 w 6884691"/>
                <a:gd name="connsiteY4" fmla="*/ 0 h 687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84691" h="6874740">
                  <a:moveTo>
                    <a:pt x="0" y="0"/>
                  </a:moveTo>
                  <a:lnTo>
                    <a:pt x="6884691" y="10290"/>
                  </a:lnTo>
                  <a:lnTo>
                    <a:pt x="3449033" y="6874740"/>
                  </a:lnTo>
                  <a:lnTo>
                    <a:pt x="4533" y="6872861"/>
                  </a:lnTo>
                  <a:cubicBezTo>
                    <a:pt x="207" y="4587978"/>
                    <a:pt x="4326" y="22848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75004ACB-4E38-6449-B733-0C6A6BC40ADD}"/>
                </a:ext>
              </a:extLst>
            </p:cNvPr>
            <p:cNvSpPr/>
            <p:nvPr userDrawn="1"/>
          </p:nvSpPr>
          <p:spPr>
            <a:xfrm>
              <a:off x="3641197" y="5941716"/>
              <a:ext cx="911753" cy="911753"/>
            </a:xfrm>
            <a:prstGeom prst="triangl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riangle 7">
              <a:extLst>
                <a:ext uri="{FF2B5EF4-FFF2-40B4-BE49-F238E27FC236}">
                  <a16:creationId xmlns:a16="http://schemas.microsoft.com/office/drawing/2014/main" id="{6A52034F-1EDC-3040-A1B3-B572FC286C20}"/>
                </a:ext>
              </a:extLst>
            </p:cNvPr>
            <p:cNvSpPr/>
            <p:nvPr userDrawn="1"/>
          </p:nvSpPr>
          <p:spPr>
            <a:xfrm rot="10800000">
              <a:off x="4944403" y="174432"/>
              <a:ext cx="1590022" cy="1590022"/>
            </a:xfrm>
            <a:prstGeom prst="triangl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1877EC85-9CA1-EB4F-A9AC-2C02CB5208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988" y="1954400"/>
            <a:ext cx="4393415" cy="300235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FD910B80-BD19-CF49-AB0B-1C5DEECEDED5}"/>
              </a:ext>
            </a:extLst>
          </p:cNvPr>
          <p:cNvSpPr/>
          <p:nvPr userDrawn="1"/>
        </p:nvSpPr>
        <p:spPr>
          <a:xfrm rot="5400000">
            <a:off x="-48606" y="3165163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32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15DFD37-81D5-5742-B09A-5D4CBF48B7EA}"/>
              </a:ext>
            </a:extLst>
          </p:cNvPr>
          <p:cNvGrpSpPr/>
          <p:nvPr userDrawn="1"/>
        </p:nvGrpSpPr>
        <p:grpSpPr>
          <a:xfrm rot="10800000">
            <a:off x="5294245" y="0"/>
            <a:ext cx="6897755" cy="6858000"/>
            <a:chOff x="-17598" y="0"/>
            <a:chExt cx="6897755" cy="6858000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0CF4E43-4A68-664C-B973-2FE49DC7733D}"/>
                </a:ext>
              </a:extLst>
            </p:cNvPr>
            <p:cNvSpPr/>
            <p:nvPr userDrawn="1"/>
          </p:nvSpPr>
          <p:spPr>
            <a:xfrm>
              <a:off x="-17598" y="0"/>
              <a:ext cx="6897755" cy="6858000"/>
            </a:xfrm>
            <a:custGeom>
              <a:avLst/>
              <a:gdLst>
                <a:gd name="connsiteX0" fmla="*/ 0 w 6838726"/>
                <a:gd name="connsiteY0" fmla="*/ 0 h 6853468"/>
                <a:gd name="connsiteX1" fmla="*/ 6838726 w 6838726"/>
                <a:gd name="connsiteY1" fmla="*/ 20138 h 6853468"/>
                <a:gd name="connsiteX2" fmla="*/ 3434396 w 6838726"/>
                <a:gd name="connsiteY2" fmla="*/ 6853468 h 6853468"/>
                <a:gd name="connsiteX3" fmla="*/ 0 w 6838726"/>
                <a:gd name="connsiteY3" fmla="*/ 6836433 h 6853468"/>
                <a:gd name="connsiteX4" fmla="*/ 0 w 6838726"/>
                <a:gd name="connsiteY4" fmla="*/ 0 h 6853468"/>
                <a:gd name="connsiteX0" fmla="*/ 15156 w 6853882"/>
                <a:gd name="connsiteY0" fmla="*/ 0 h 6861693"/>
                <a:gd name="connsiteX1" fmla="*/ 6853882 w 6853882"/>
                <a:gd name="connsiteY1" fmla="*/ 20138 h 6861693"/>
                <a:gd name="connsiteX2" fmla="*/ 3449552 w 6853882"/>
                <a:gd name="connsiteY2" fmla="*/ 6853468 h 6861693"/>
                <a:gd name="connsiteX3" fmla="*/ 0 w 6853882"/>
                <a:gd name="connsiteY3" fmla="*/ 6861693 h 6861693"/>
                <a:gd name="connsiteX4" fmla="*/ 15156 w 6853882"/>
                <a:gd name="connsiteY4" fmla="*/ 0 h 6861693"/>
                <a:gd name="connsiteX0" fmla="*/ 15156 w 6853882"/>
                <a:gd name="connsiteY0" fmla="*/ 0 h 6863572"/>
                <a:gd name="connsiteX1" fmla="*/ 6853882 w 6853882"/>
                <a:gd name="connsiteY1" fmla="*/ 20138 h 6863572"/>
                <a:gd name="connsiteX2" fmla="*/ 3444500 w 6853882"/>
                <a:gd name="connsiteY2" fmla="*/ 6863572 h 6863572"/>
                <a:gd name="connsiteX3" fmla="*/ 0 w 6853882"/>
                <a:gd name="connsiteY3" fmla="*/ 6861693 h 6863572"/>
                <a:gd name="connsiteX4" fmla="*/ 15156 w 6853882"/>
                <a:gd name="connsiteY4" fmla="*/ 0 h 6863572"/>
                <a:gd name="connsiteX0" fmla="*/ 0 w 6866861"/>
                <a:gd name="connsiteY0" fmla="*/ 0 h 6856528"/>
                <a:gd name="connsiteX1" fmla="*/ 6866861 w 6866861"/>
                <a:gd name="connsiteY1" fmla="*/ 13094 h 6856528"/>
                <a:gd name="connsiteX2" fmla="*/ 3457479 w 6866861"/>
                <a:gd name="connsiteY2" fmla="*/ 6856528 h 6856528"/>
                <a:gd name="connsiteX3" fmla="*/ 12979 w 6866861"/>
                <a:gd name="connsiteY3" fmla="*/ 6854649 h 6856528"/>
                <a:gd name="connsiteX4" fmla="*/ 0 w 6866861"/>
                <a:gd name="connsiteY4" fmla="*/ 0 h 6856528"/>
                <a:gd name="connsiteX0" fmla="*/ 0 w 6893137"/>
                <a:gd name="connsiteY0" fmla="*/ 7922 h 6864450"/>
                <a:gd name="connsiteX1" fmla="*/ 6893137 w 6893137"/>
                <a:gd name="connsiteY1" fmla="*/ 0 h 6864450"/>
                <a:gd name="connsiteX2" fmla="*/ 3457479 w 6893137"/>
                <a:gd name="connsiteY2" fmla="*/ 6864450 h 6864450"/>
                <a:gd name="connsiteX3" fmla="*/ 12979 w 6893137"/>
                <a:gd name="connsiteY3" fmla="*/ 6862571 h 6864450"/>
                <a:gd name="connsiteX4" fmla="*/ 0 w 6893137"/>
                <a:gd name="connsiteY4" fmla="*/ 7922 h 6864450"/>
                <a:gd name="connsiteX0" fmla="*/ 0 w 6897755"/>
                <a:gd name="connsiteY0" fmla="*/ 0 h 6870380"/>
                <a:gd name="connsiteX1" fmla="*/ 6897755 w 6897755"/>
                <a:gd name="connsiteY1" fmla="*/ 5930 h 6870380"/>
                <a:gd name="connsiteX2" fmla="*/ 3462097 w 6897755"/>
                <a:gd name="connsiteY2" fmla="*/ 6870380 h 6870380"/>
                <a:gd name="connsiteX3" fmla="*/ 17597 w 6897755"/>
                <a:gd name="connsiteY3" fmla="*/ 6868501 h 6870380"/>
                <a:gd name="connsiteX4" fmla="*/ 0 w 6897755"/>
                <a:gd name="connsiteY4" fmla="*/ 0 h 687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97755" h="6870380">
                  <a:moveTo>
                    <a:pt x="0" y="0"/>
                  </a:moveTo>
                  <a:lnTo>
                    <a:pt x="6897755" y="5930"/>
                  </a:lnTo>
                  <a:lnTo>
                    <a:pt x="3462097" y="6870380"/>
                  </a:lnTo>
                  <a:lnTo>
                    <a:pt x="17597" y="6868501"/>
                  </a:lnTo>
                  <a:cubicBezTo>
                    <a:pt x="13271" y="4583618"/>
                    <a:pt x="4326" y="22848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riangle 12">
              <a:extLst>
                <a:ext uri="{FF2B5EF4-FFF2-40B4-BE49-F238E27FC236}">
                  <a16:creationId xmlns:a16="http://schemas.microsoft.com/office/drawing/2014/main" id="{AFAD3D76-9126-CC42-90B0-5BF85DC91E3E}"/>
                </a:ext>
              </a:extLst>
            </p:cNvPr>
            <p:cNvSpPr/>
            <p:nvPr userDrawn="1"/>
          </p:nvSpPr>
          <p:spPr>
            <a:xfrm>
              <a:off x="3641197" y="5941716"/>
              <a:ext cx="911753" cy="911753"/>
            </a:xfrm>
            <a:prstGeom prst="triangl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riangle 13">
              <a:extLst>
                <a:ext uri="{FF2B5EF4-FFF2-40B4-BE49-F238E27FC236}">
                  <a16:creationId xmlns:a16="http://schemas.microsoft.com/office/drawing/2014/main" id="{9D011AB3-8218-AE4F-9DF7-810A1B45C453}"/>
                </a:ext>
              </a:extLst>
            </p:cNvPr>
            <p:cNvSpPr/>
            <p:nvPr userDrawn="1"/>
          </p:nvSpPr>
          <p:spPr>
            <a:xfrm rot="10800000">
              <a:off x="4944403" y="174432"/>
              <a:ext cx="1590022" cy="1590022"/>
            </a:xfrm>
            <a:prstGeom prst="triangl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3582" y="6446838"/>
            <a:ext cx="7800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877EC85-9CA1-EB4F-A9AC-2C02CB5208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5272" y="1954400"/>
            <a:ext cx="3889053" cy="300235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D84320FE-42A3-294B-AAE0-3D16A63E3599}"/>
              </a:ext>
            </a:extLst>
          </p:cNvPr>
          <p:cNvSpPr/>
          <p:nvPr userDrawn="1"/>
        </p:nvSpPr>
        <p:spPr>
          <a:xfrm rot="16200000">
            <a:off x="11604063" y="3162897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43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FFCAC17-2511-3D4F-A318-B241447A2C02}"/>
              </a:ext>
            </a:extLst>
          </p:cNvPr>
          <p:cNvSpPr/>
          <p:nvPr userDrawn="1"/>
        </p:nvSpPr>
        <p:spPr>
          <a:xfrm>
            <a:off x="413825" y="2941613"/>
            <a:ext cx="11364350" cy="34326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13F5538-7999-A74B-BCB7-A96C8DBCC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329" y="4280546"/>
            <a:ext cx="10452848" cy="1791071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48691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66979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85267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103555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6">
            <a:extLst>
              <a:ext uri="{FF2B5EF4-FFF2-40B4-BE49-F238E27FC236}">
                <a16:creationId xmlns:a16="http://schemas.microsoft.com/office/drawing/2014/main" id="{DE5056B4-56A3-6E40-92E1-FA33B5C8F8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/>
          <a:lstStyle/>
          <a:p>
            <a:fld id="{4BE1D723-8F53-4F53-90B0-1982A396982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A47DE6D7-793F-C846-8A00-3061847B6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B4C61174-2D39-E640-8A16-DCE655544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3582" y="6446838"/>
            <a:ext cx="7800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Title 9">
            <a:extLst>
              <a:ext uri="{FF2B5EF4-FFF2-40B4-BE49-F238E27FC236}">
                <a16:creationId xmlns:a16="http://schemas.microsoft.com/office/drawing/2014/main" id="{13596EE0-A679-3B49-BA9A-D5C79B0C8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29" y="3143154"/>
            <a:ext cx="10452849" cy="910492"/>
          </a:xfr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riangle 19">
            <a:extLst>
              <a:ext uri="{FF2B5EF4-FFF2-40B4-BE49-F238E27FC236}">
                <a16:creationId xmlns:a16="http://schemas.microsoft.com/office/drawing/2014/main" id="{3E931B03-E301-6D48-8377-B08DA6C95F0B}"/>
              </a:ext>
            </a:extLst>
          </p:cNvPr>
          <p:cNvSpPr/>
          <p:nvPr userDrawn="1"/>
        </p:nvSpPr>
        <p:spPr>
          <a:xfrm>
            <a:off x="10459099" y="5309445"/>
            <a:ext cx="1465933" cy="1465933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riangle 20">
            <a:extLst>
              <a:ext uri="{FF2B5EF4-FFF2-40B4-BE49-F238E27FC236}">
                <a16:creationId xmlns:a16="http://schemas.microsoft.com/office/drawing/2014/main" id="{249401AC-F116-8B4C-A1A0-CF88B63E549B}"/>
              </a:ext>
            </a:extLst>
          </p:cNvPr>
          <p:cNvSpPr/>
          <p:nvPr userDrawn="1"/>
        </p:nvSpPr>
        <p:spPr>
          <a:xfrm rot="5400000">
            <a:off x="-48606" y="3334563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A3226FF-244B-B540-ABAC-5C0E3DE310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13824" y="483782"/>
            <a:ext cx="11365992" cy="2457856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4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418687-D621-0443-9593-F546524940B3}"/>
              </a:ext>
            </a:extLst>
          </p:cNvPr>
          <p:cNvSpPr/>
          <p:nvPr userDrawn="1"/>
        </p:nvSpPr>
        <p:spPr>
          <a:xfrm>
            <a:off x="413825" y="483781"/>
            <a:ext cx="11364350" cy="58904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29" y="2031121"/>
            <a:ext cx="4534616" cy="3933150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48691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66979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85267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103555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885CA99-382D-3E4B-9C4E-B250026E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30" y="893729"/>
            <a:ext cx="4534616" cy="910492"/>
          </a:xfr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6FFCA020-4282-7D4F-AD59-3DEA5E91ADAB}"/>
              </a:ext>
            </a:extLst>
          </p:cNvPr>
          <p:cNvSpPr/>
          <p:nvPr userDrawn="1"/>
        </p:nvSpPr>
        <p:spPr>
          <a:xfrm>
            <a:off x="10459099" y="5309445"/>
            <a:ext cx="1465933" cy="1465933"/>
          </a:xfrm>
          <a:prstGeom prst="triangle">
            <a:avLst/>
          </a:prstGeom>
          <a:noFill/>
          <a:ln>
            <a:solidFill>
              <a:srgbClr val="C5AE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653A8DFA-7BAB-7F45-AC35-E4D26BDBC78A}"/>
              </a:ext>
            </a:extLst>
          </p:cNvPr>
          <p:cNvSpPr/>
          <p:nvPr userDrawn="1"/>
        </p:nvSpPr>
        <p:spPr>
          <a:xfrm rot="5400000">
            <a:off x="-48606" y="1085137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5D5DA7E-149B-BB4E-918D-C5FF23087F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27491" y="0"/>
            <a:ext cx="8464509" cy="6858000"/>
          </a:xfrm>
          <a:custGeom>
            <a:avLst/>
            <a:gdLst>
              <a:gd name="connsiteX0" fmla="*/ 3426278 w 8464509"/>
              <a:gd name="connsiteY0" fmla="*/ 0 h 6858000"/>
              <a:gd name="connsiteX1" fmla="*/ 3440072 w 8464509"/>
              <a:gd name="connsiteY1" fmla="*/ 37000 h 6858000"/>
              <a:gd name="connsiteX2" fmla="*/ 3440072 w 8464509"/>
              <a:gd name="connsiteY2" fmla="*/ 0 h 6858000"/>
              <a:gd name="connsiteX3" fmla="*/ 8464509 w 8464509"/>
              <a:gd name="connsiteY3" fmla="*/ 0 h 6858000"/>
              <a:gd name="connsiteX4" fmla="*/ 8464509 w 8464509"/>
              <a:gd name="connsiteY4" fmla="*/ 6858000 h 6858000"/>
              <a:gd name="connsiteX5" fmla="*/ 3440072 w 8464509"/>
              <a:gd name="connsiteY5" fmla="*/ 6858000 h 6858000"/>
              <a:gd name="connsiteX6" fmla="*/ 3440072 w 8464509"/>
              <a:gd name="connsiteY6" fmla="*/ 6839148 h 6858000"/>
              <a:gd name="connsiteX7" fmla="*/ 0 w 8464509"/>
              <a:gd name="connsiteY7" fmla="*/ 6858000 h 6858000"/>
              <a:gd name="connsiteX0" fmla="*/ 3426278 w 8464509"/>
              <a:gd name="connsiteY0" fmla="*/ 0 h 6858000"/>
              <a:gd name="connsiteX1" fmla="*/ 3440072 w 8464509"/>
              <a:gd name="connsiteY1" fmla="*/ 37000 h 6858000"/>
              <a:gd name="connsiteX2" fmla="*/ 3440072 w 8464509"/>
              <a:gd name="connsiteY2" fmla="*/ 0 h 6858000"/>
              <a:gd name="connsiteX3" fmla="*/ 8464509 w 8464509"/>
              <a:gd name="connsiteY3" fmla="*/ 0 h 6858000"/>
              <a:gd name="connsiteX4" fmla="*/ 8464509 w 8464509"/>
              <a:gd name="connsiteY4" fmla="*/ 6858000 h 6858000"/>
              <a:gd name="connsiteX5" fmla="*/ 3440072 w 8464509"/>
              <a:gd name="connsiteY5" fmla="*/ 6858000 h 6858000"/>
              <a:gd name="connsiteX6" fmla="*/ 0 w 8464509"/>
              <a:gd name="connsiteY6" fmla="*/ 6858000 h 6858000"/>
              <a:gd name="connsiteX7" fmla="*/ 3426278 w 8464509"/>
              <a:gd name="connsiteY7" fmla="*/ 0 h 6858000"/>
              <a:gd name="connsiteX0" fmla="*/ 3426278 w 8464509"/>
              <a:gd name="connsiteY0" fmla="*/ 0 h 6858000"/>
              <a:gd name="connsiteX1" fmla="*/ 3440072 w 8464509"/>
              <a:gd name="connsiteY1" fmla="*/ 37000 h 6858000"/>
              <a:gd name="connsiteX2" fmla="*/ 3440072 w 8464509"/>
              <a:gd name="connsiteY2" fmla="*/ 0 h 6858000"/>
              <a:gd name="connsiteX3" fmla="*/ 8464509 w 8464509"/>
              <a:gd name="connsiteY3" fmla="*/ 0 h 6858000"/>
              <a:gd name="connsiteX4" fmla="*/ 8464509 w 8464509"/>
              <a:gd name="connsiteY4" fmla="*/ 6858000 h 6858000"/>
              <a:gd name="connsiteX5" fmla="*/ 0 w 8464509"/>
              <a:gd name="connsiteY5" fmla="*/ 6858000 h 6858000"/>
              <a:gd name="connsiteX6" fmla="*/ 3426278 w 8464509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64509" h="6858000">
                <a:moveTo>
                  <a:pt x="3426278" y="0"/>
                </a:moveTo>
                <a:lnTo>
                  <a:pt x="3440072" y="37000"/>
                </a:lnTo>
                <a:lnTo>
                  <a:pt x="3440072" y="0"/>
                </a:lnTo>
                <a:lnTo>
                  <a:pt x="8464509" y="0"/>
                </a:lnTo>
                <a:lnTo>
                  <a:pt x="8464509" y="6858000"/>
                </a:lnTo>
                <a:lnTo>
                  <a:pt x="0" y="6858000"/>
                </a:lnTo>
                <a:lnTo>
                  <a:pt x="3426278" y="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riangle 18">
            <a:extLst>
              <a:ext uri="{FF2B5EF4-FFF2-40B4-BE49-F238E27FC236}">
                <a16:creationId xmlns:a16="http://schemas.microsoft.com/office/drawing/2014/main" id="{BEBB0DCE-DD71-FF40-B471-A617514321E6}"/>
              </a:ext>
            </a:extLst>
          </p:cNvPr>
          <p:cNvSpPr/>
          <p:nvPr userDrawn="1"/>
        </p:nvSpPr>
        <p:spPr>
          <a:xfrm rot="10800000">
            <a:off x="5869115" y="4530"/>
            <a:ext cx="911753" cy="911753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3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418687-D621-0443-9593-F546524940B3}"/>
              </a:ext>
            </a:extLst>
          </p:cNvPr>
          <p:cNvSpPr/>
          <p:nvPr userDrawn="1"/>
        </p:nvSpPr>
        <p:spPr>
          <a:xfrm>
            <a:off x="413825" y="483781"/>
            <a:ext cx="11364350" cy="58904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29" y="2031121"/>
            <a:ext cx="10452848" cy="3933150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48691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66979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85267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103555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885CA99-382D-3E4B-9C4E-B250026E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29" y="893729"/>
            <a:ext cx="10452849" cy="910492"/>
          </a:xfr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6FFCA020-4282-7D4F-AD59-3DEA5E91ADAB}"/>
              </a:ext>
            </a:extLst>
          </p:cNvPr>
          <p:cNvSpPr/>
          <p:nvPr userDrawn="1"/>
        </p:nvSpPr>
        <p:spPr>
          <a:xfrm>
            <a:off x="10459099" y="5309445"/>
            <a:ext cx="1465933" cy="1465933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653A8DFA-7BAB-7F45-AC35-E4D26BDBC78A}"/>
              </a:ext>
            </a:extLst>
          </p:cNvPr>
          <p:cNvSpPr/>
          <p:nvPr userDrawn="1"/>
        </p:nvSpPr>
        <p:spPr>
          <a:xfrm rot="5400000">
            <a:off x="-48606" y="1085138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3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418687-D621-0443-9593-F546524940B3}"/>
              </a:ext>
            </a:extLst>
          </p:cNvPr>
          <p:cNvSpPr/>
          <p:nvPr userDrawn="1"/>
        </p:nvSpPr>
        <p:spPr>
          <a:xfrm>
            <a:off x="413825" y="483781"/>
            <a:ext cx="11364350" cy="58904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885CA99-382D-3E4B-9C4E-B250026E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29" y="893729"/>
            <a:ext cx="10452849" cy="910492"/>
          </a:xfr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6FFCA020-4282-7D4F-AD59-3DEA5E91ADAB}"/>
              </a:ext>
            </a:extLst>
          </p:cNvPr>
          <p:cNvSpPr/>
          <p:nvPr userDrawn="1"/>
        </p:nvSpPr>
        <p:spPr>
          <a:xfrm>
            <a:off x="10459099" y="5309445"/>
            <a:ext cx="1465933" cy="1465933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653A8DFA-7BAB-7F45-AC35-E4D26BDBC78A}"/>
              </a:ext>
            </a:extLst>
          </p:cNvPr>
          <p:cNvSpPr/>
          <p:nvPr userDrawn="1"/>
        </p:nvSpPr>
        <p:spPr>
          <a:xfrm rot="5400000">
            <a:off x="-48606" y="1085138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36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418687-D621-0443-9593-F546524940B3}"/>
              </a:ext>
            </a:extLst>
          </p:cNvPr>
          <p:cNvSpPr/>
          <p:nvPr userDrawn="1"/>
        </p:nvSpPr>
        <p:spPr>
          <a:xfrm>
            <a:off x="413825" y="483781"/>
            <a:ext cx="11364350" cy="5890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6FFCA020-4282-7D4F-AD59-3DEA5E91ADAB}"/>
              </a:ext>
            </a:extLst>
          </p:cNvPr>
          <p:cNvSpPr/>
          <p:nvPr userDrawn="1"/>
        </p:nvSpPr>
        <p:spPr>
          <a:xfrm>
            <a:off x="10459099" y="5309445"/>
            <a:ext cx="1465933" cy="1465933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653A8DFA-7BAB-7F45-AC35-E4D26BDBC78A}"/>
              </a:ext>
            </a:extLst>
          </p:cNvPr>
          <p:cNvSpPr/>
          <p:nvPr userDrawn="1"/>
        </p:nvSpPr>
        <p:spPr>
          <a:xfrm rot="5400000">
            <a:off x="-48606" y="1085137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13F7CD6-7F0D-1C4F-AE97-8E76514EE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329" y="2031121"/>
            <a:ext cx="10452848" cy="3933150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48691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66979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85267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1035558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itle 9">
            <a:extLst>
              <a:ext uri="{FF2B5EF4-FFF2-40B4-BE49-F238E27FC236}">
                <a16:creationId xmlns:a16="http://schemas.microsoft.com/office/drawing/2014/main" id="{FC3934F6-C727-0048-AD31-76E16E779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29" y="893729"/>
            <a:ext cx="10452849" cy="910492"/>
          </a:xfrm>
        </p:spPr>
        <p:txBody>
          <a:bodyPr anchor="ctr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418687-D621-0443-9593-F546524940B3}"/>
              </a:ext>
            </a:extLst>
          </p:cNvPr>
          <p:cNvSpPr/>
          <p:nvPr userDrawn="1"/>
        </p:nvSpPr>
        <p:spPr>
          <a:xfrm>
            <a:off x="413825" y="483781"/>
            <a:ext cx="11364350" cy="5890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6FFCA020-4282-7D4F-AD59-3DEA5E91ADAB}"/>
              </a:ext>
            </a:extLst>
          </p:cNvPr>
          <p:cNvSpPr/>
          <p:nvPr userDrawn="1"/>
        </p:nvSpPr>
        <p:spPr>
          <a:xfrm>
            <a:off x="10459099" y="5309445"/>
            <a:ext cx="1465933" cy="1465933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653A8DFA-7BAB-7F45-AC35-E4D26BDBC78A}"/>
              </a:ext>
            </a:extLst>
          </p:cNvPr>
          <p:cNvSpPr/>
          <p:nvPr userDrawn="1"/>
        </p:nvSpPr>
        <p:spPr>
          <a:xfrm rot="5400000">
            <a:off x="-48606" y="1085137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9">
            <a:extLst>
              <a:ext uri="{FF2B5EF4-FFF2-40B4-BE49-F238E27FC236}">
                <a16:creationId xmlns:a16="http://schemas.microsoft.com/office/drawing/2014/main" id="{FC3934F6-C727-0048-AD31-76E16E779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29" y="893729"/>
            <a:ext cx="10452849" cy="910492"/>
          </a:xfrm>
        </p:spPr>
        <p:txBody>
          <a:bodyPr anchor="ctr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4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298B14A3-A5A4-2F4A-95D8-651E4818BB24}"/>
              </a:ext>
            </a:extLst>
          </p:cNvPr>
          <p:cNvSpPr/>
          <p:nvPr userDrawn="1"/>
        </p:nvSpPr>
        <p:spPr>
          <a:xfrm>
            <a:off x="413825" y="483781"/>
            <a:ext cx="11364350" cy="5890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riangle 25">
            <a:extLst>
              <a:ext uri="{FF2B5EF4-FFF2-40B4-BE49-F238E27FC236}">
                <a16:creationId xmlns:a16="http://schemas.microsoft.com/office/drawing/2014/main" id="{FA21A50F-6662-5046-B75A-1261DC14ABFA}"/>
              </a:ext>
            </a:extLst>
          </p:cNvPr>
          <p:cNvSpPr/>
          <p:nvPr userDrawn="1"/>
        </p:nvSpPr>
        <p:spPr>
          <a:xfrm rot="5400000">
            <a:off x="-48606" y="1085137"/>
            <a:ext cx="648200" cy="527675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FDC47F2-EE1F-4644-989A-72996AC94A96}"/>
              </a:ext>
            </a:extLst>
          </p:cNvPr>
          <p:cNvGrpSpPr/>
          <p:nvPr userDrawn="1"/>
        </p:nvGrpSpPr>
        <p:grpSpPr>
          <a:xfrm>
            <a:off x="401408" y="1983214"/>
            <a:ext cx="5127171" cy="979022"/>
            <a:chOff x="417597" y="1992086"/>
            <a:chExt cx="5127171" cy="97902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86ED203-5311-5B45-870D-8D058E718B91}"/>
                </a:ext>
              </a:extLst>
            </p:cNvPr>
            <p:cNvSpPr/>
            <p:nvPr/>
          </p:nvSpPr>
          <p:spPr>
            <a:xfrm>
              <a:off x="417597" y="1992086"/>
              <a:ext cx="5127171" cy="70470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DE2C0F56-426C-5F4D-AAFD-DF53CA60DB1F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2821824" y="2696788"/>
              <a:ext cx="318212" cy="27432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125" y="1984781"/>
            <a:ext cx="4639736" cy="703135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125" y="3154858"/>
            <a:ext cx="4639736" cy="28700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EC9B82D-42A0-2549-AF1A-BB955578D14E}"/>
              </a:ext>
            </a:extLst>
          </p:cNvPr>
          <p:cNvGrpSpPr/>
          <p:nvPr userDrawn="1"/>
        </p:nvGrpSpPr>
        <p:grpSpPr>
          <a:xfrm>
            <a:off x="6663674" y="1983214"/>
            <a:ext cx="5127171" cy="979022"/>
            <a:chOff x="417597" y="1992086"/>
            <a:chExt cx="5127171" cy="97902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F986011-7709-A448-BC93-37507571BAF8}"/>
                </a:ext>
              </a:extLst>
            </p:cNvPr>
            <p:cNvSpPr/>
            <p:nvPr/>
          </p:nvSpPr>
          <p:spPr>
            <a:xfrm>
              <a:off x="417597" y="1992086"/>
              <a:ext cx="5127171" cy="70470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97EFE62B-D2C4-6147-8593-BDB17D7FB781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2822076" y="2696788"/>
              <a:ext cx="318212" cy="27432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A343E295-0EB5-2B45-8B07-FB33A0D549D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907391" y="1984781"/>
            <a:ext cx="4639736" cy="703135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86411A82-4B2C-2345-940D-003FAE95661B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907391" y="3154858"/>
            <a:ext cx="4639736" cy="28700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1638DF-1560-0147-9FCE-648610243627}"/>
              </a:ext>
            </a:extLst>
          </p:cNvPr>
          <p:cNvCxnSpPr/>
          <p:nvPr userDrawn="1"/>
        </p:nvCxnSpPr>
        <p:spPr>
          <a:xfrm>
            <a:off x="6096000" y="2055833"/>
            <a:ext cx="0" cy="381326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9">
            <a:extLst>
              <a:ext uri="{FF2B5EF4-FFF2-40B4-BE49-F238E27FC236}">
                <a16:creationId xmlns:a16="http://schemas.microsoft.com/office/drawing/2014/main" id="{6500C466-2C7C-0F41-ADF8-F36158F8B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30" y="893729"/>
            <a:ext cx="10205573" cy="910492"/>
          </a:xfrm>
        </p:spPr>
        <p:txBody>
          <a:bodyPr anchor="ctr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73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E5791F-3F71-BF44-BA4E-0B7D386184DC}"/>
              </a:ext>
            </a:extLst>
          </p:cNvPr>
          <p:cNvSpPr/>
          <p:nvPr userDrawn="1"/>
        </p:nvSpPr>
        <p:spPr>
          <a:xfrm>
            <a:off x="0" y="467833"/>
            <a:ext cx="11729822" cy="58904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19AE2E01-52D8-994A-80AC-622260011952}"/>
              </a:ext>
            </a:extLst>
          </p:cNvPr>
          <p:cNvSpPr/>
          <p:nvPr userDrawn="1"/>
        </p:nvSpPr>
        <p:spPr>
          <a:xfrm>
            <a:off x="1915754" y="3684257"/>
            <a:ext cx="3112470" cy="3112470"/>
          </a:xfrm>
          <a:prstGeom prst="triangl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8F16C36-FC88-9044-8303-4AAB2C148BA5}"/>
              </a:ext>
            </a:extLst>
          </p:cNvPr>
          <p:cNvSpPr/>
          <p:nvPr userDrawn="1"/>
        </p:nvSpPr>
        <p:spPr>
          <a:xfrm>
            <a:off x="4668946" y="522786"/>
            <a:ext cx="718556" cy="718556"/>
          </a:xfrm>
          <a:prstGeom prst="triangle">
            <a:avLst/>
          </a:prstGeom>
          <a:pattFill prst="dkHorz">
            <a:fgClr>
              <a:schemeClr val="accent1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DA0D001-BFE9-164E-A088-53FE53ABF5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5123378" cy="6864485"/>
          </a:xfrm>
          <a:custGeom>
            <a:avLst/>
            <a:gdLst>
              <a:gd name="connsiteX0" fmla="*/ 1602021 w 6096000"/>
              <a:gd name="connsiteY0" fmla="*/ 0 h 6858000"/>
              <a:gd name="connsiteX1" fmla="*/ 6096000 w 6096000"/>
              <a:gd name="connsiteY1" fmla="*/ 0 h 6858000"/>
              <a:gd name="connsiteX2" fmla="*/ 1612869 w 6096000"/>
              <a:gd name="connsiteY2" fmla="*/ 6841445 h 6858000"/>
              <a:gd name="connsiteX3" fmla="*/ 1612869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6" fmla="*/ 1602021 w 6096000"/>
              <a:gd name="connsiteY6" fmla="*/ 0 h 6858000"/>
              <a:gd name="connsiteX0" fmla="*/ 1602021 w 6096000"/>
              <a:gd name="connsiteY0" fmla="*/ 0 h 6858000"/>
              <a:gd name="connsiteX1" fmla="*/ 6096000 w 6096000"/>
              <a:gd name="connsiteY1" fmla="*/ 0 h 6858000"/>
              <a:gd name="connsiteX2" fmla="*/ 2014112 w 6096000"/>
              <a:gd name="connsiteY2" fmla="*/ 6857657 h 6858000"/>
              <a:gd name="connsiteX3" fmla="*/ 1612869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6" fmla="*/ 1602021 w 6096000"/>
              <a:gd name="connsiteY6" fmla="*/ 0 h 6858000"/>
              <a:gd name="connsiteX0" fmla="*/ 1602021 w 6096000"/>
              <a:gd name="connsiteY0" fmla="*/ 0 h 6864485"/>
              <a:gd name="connsiteX1" fmla="*/ 6096000 w 6096000"/>
              <a:gd name="connsiteY1" fmla="*/ 0 h 6864485"/>
              <a:gd name="connsiteX2" fmla="*/ 2014112 w 6096000"/>
              <a:gd name="connsiteY2" fmla="*/ 6857657 h 6864485"/>
              <a:gd name="connsiteX3" fmla="*/ 2033403 w 6096000"/>
              <a:gd name="connsiteY3" fmla="*/ 6864485 h 6864485"/>
              <a:gd name="connsiteX4" fmla="*/ 0 w 6096000"/>
              <a:gd name="connsiteY4" fmla="*/ 6858000 h 6864485"/>
              <a:gd name="connsiteX5" fmla="*/ 0 w 6096000"/>
              <a:gd name="connsiteY5" fmla="*/ 0 h 6864485"/>
              <a:gd name="connsiteX6" fmla="*/ 1602021 w 6096000"/>
              <a:gd name="connsiteY6" fmla="*/ 0 h 6864485"/>
              <a:gd name="connsiteX0" fmla="*/ 1602021 w 6096000"/>
              <a:gd name="connsiteY0" fmla="*/ 0 h 6864485"/>
              <a:gd name="connsiteX1" fmla="*/ 6096000 w 6096000"/>
              <a:gd name="connsiteY1" fmla="*/ 0 h 6864485"/>
              <a:gd name="connsiteX2" fmla="*/ 2014112 w 6096000"/>
              <a:gd name="connsiteY2" fmla="*/ 6857657 h 6864485"/>
              <a:gd name="connsiteX3" fmla="*/ 2002538 w 6096000"/>
              <a:gd name="connsiteY3" fmla="*/ 6864485 h 6864485"/>
              <a:gd name="connsiteX4" fmla="*/ 0 w 6096000"/>
              <a:gd name="connsiteY4" fmla="*/ 6858000 h 6864485"/>
              <a:gd name="connsiteX5" fmla="*/ 0 w 6096000"/>
              <a:gd name="connsiteY5" fmla="*/ 0 h 6864485"/>
              <a:gd name="connsiteX6" fmla="*/ 1602021 w 6096000"/>
              <a:gd name="connsiteY6" fmla="*/ 0 h 686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4485">
                <a:moveTo>
                  <a:pt x="1602021" y="0"/>
                </a:moveTo>
                <a:lnTo>
                  <a:pt x="6096000" y="0"/>
                </a:lnTo>
                <a:lnTo>
                  <a:pt x="2014112" y="6857657"/>
                </a:lnTo>
                <a:lnTo>
                  <a:pt x="2002538" y="6864485"/>
                </a:lnTo>
                <a:lnTo>
                  <a:pt x="0" y="6858000"/>
                </a:lnTo>
                <a:lnTo>
                  <a:pt x="0" y="0"/>
                </a:lnTo>
                <a:lnTo>
                  <a:pt x="1602021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10C3D4C-012F-184D-B7D5-E89B7B9A72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410" y="2679259"/>
            <a:ext cx="2988860" cy="1395208"/>
          </a:xfrm>
        </p:spPr>
        <p:txBody>
          <a:bodyPr lIns="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D16862ED-2F5E-FE49-AB49-49CEC0EA33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18426" y="793580"/>
            <a:ext cx="3304279" cy="5270839"/>
          </a:xfrm>
        </p:spPr>
        <p:txBody>
          <a:bodyPr lIns="0" anchor="ctr">
            <a:normAutofit/>
          </a:bodyPr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200" spc="0">
                <a:solidFill>
                  <a:schemeClr val="tx2"/>
                </a:solidFill>
              </a:defRPr>
            </a:lvl2pPr>
            <a:lvl3pPr>
              <a:lnSpc>
                <a:spcPct val="150000"/>
              </a:lnSpc>
              <a:defRPr sz="1200" spc="0">
                <a:solidFill>
                  <a:schemeClr val="tx2"/>
                </a:solidFill>
              </a:defRPr>
            </a:lvl3pPr>
            <a:lvl4pPr>
              <a:lnSpc>
                <a:spcPct val="150000"/>
              </a:lnSpc>
              <a:defRPr sz="1200" spc="0">
                <a:solidFill>
                  <a:schemeClr val="tx2"/>
                </a:solidFill>
              </a:defRPr>
            </a:lvl4pPr>
            <a:lvl5pPr>
              <a:lnSpc>
                <a:spcPct val="150000"/>
              </a:lnSpc>
              <a:defRPr sz="12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415982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31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85" r:id="rId2"/>
    <p:sldLayoutId id="2147483783" r:id="rId3"/>
    <p:sldLayoutId id="2147483765" r:id="rId4"/>
    <p:sldLayoutId id="2147483787" r:id="rId5"/>
    <p:sldLayoutId id="2147483784" r:id="rId6"/>
    <p:sldLayoutId id="2147483786" r:id="rId7"/>
    <p:sldLayoutId id="2147483774" r:id="rId8"/>
    <p:sldLayoutId id="2147483781" r:id="rId9"/>
    <p:sldLayoutId id="2147483779" r:id="rId10"/>
    <p:sldLayoutId id="2147483780" r:id="rId11"/>
    <p:sldLayoutId id="2147483778" r:id="rId12"/>
    <p:sldLayoutId id="2147483777" r:id="rId13"/>
    <p:sldLayoutId id="2147483776" r:id="rId14"/>
    <p:sldLayoutId id="2147483782" r:id="rId1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E7C09F3-1BE8-0445-A3C4-9C100D32B8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Pembentukan</a:t>
            </a:r>
            <a:r>
              <a:rPr lang="en-US" b="1" dirty="0">
                <a:solidFill>
                  <a:srgbClr val="FF0000"/>
                </a:solidFill>
              </a:rPr>
              <a:t>&amp; </a:t>
            </a:r>
            <a:r>
              <a:rPr lang="en-US" b="1" dirty="0" err="1">
                <a:solidFill>
                  <a:srgbClr val="FF0000"/>
                </a:solidFill>
              </a:rPr>
              <a:t>Perkembangan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Konstitusi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di Indonesia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770EE27-FD77-894D-9D88-F5A548E1DC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Dr. m. </a:t>
            </a:r>
            <a:r>
              <a:rPr lang="en-US" dirty="0" err="1"/>
              <a:t>yuSRIZAL</a:t>
            </a:r>
            <a:r>
              <a:rPr lang="en-US" dirty="0"/>
              <a:t> AS, SH.MH</a:t>
            </a:r>
          </a:p>
          <a:p>
            <a:r>
              <a:rPr lang="en-US" dirty="0"/>
              <a:t>FAKULTAS HUKUM</a:t>
            </a:r>
          </a:p>
          <a:p>
            <a:r>
              <a:rPr lang="en-US" dirty="0"/>
              <a:t>UNIVERSITAS MEDAN AREA</a:t>
            </a:r>
          </a:p>
          <a:p>
            <a:r>
              <a:rPr lang="en-US" dirty="0"/>
              <a:t>MEDAN, 2026</a:t>
            </a:r>
          </a:p>
        </p:txBody>
      </p:sp>
      <p:pic>
        <p:nvPicPr>
          <p:cNvPr id="16" name="Picture Placeholder 15" descr="people looking at floorplan">
            <a:extLst>
              <a:ext uri="{FF2B5EF4-FFF2-40B4-BE49-F238E27FC236}">
                <a16:creationId xmlns:a16="http://schemas.microsoft.com/office/drawing/2014/main" id="{DAC60D5D-D287-9B45-9F54-93A410AFF14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4110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0FEB38D-85AD-EB41-9EC1-E966F44AB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Penetapan</a:t>
            </a:r>
            <a:r>
              <a:rPr lang="en-US" b="1" dirty="0">
                <a:solidFill>
                  <a:srgbClr val="FF0000"/>
                </a:solidFill>
              </a:rPr>
              <a:t> UUD 1945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4D4B10F-ADAA-B74F-8461-59D7CAF3C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Dalam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PPKI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b="1" dirty="0" err="1"/>
              <a:t>Undang-Undang</a:t>
            </a:r>
            <a:r>
              <a:rPr lang="en-US" b="1" dirty="0"/>
              <a:t> Dasar 1945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konstitusi</a:t>
            </a:r>
            <a:r>
              <a:rPr lang="en-US" b="1" dirty="0"/>
              <a:t> negara</a:t>
            </a:r>
            <a:r>
              <a:rPr lang="en-US" dirty="0"/>
              <a:t>, </a:t>
            </a:r>
            <a:r>
              <a:rPr lang="en-US" dirty="0" err="1"/>
              <a:t>memilih</a:t>
            </a:r>
            <a:r>
              <a:rPr lang="en-US" dirty="0"/>
              <a:t> Soekarno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dan Mohammad Hatta </a:t>
            </a:r>
            <a:r>
              <a:rPr lang="en-US" dirty="0" err="1"/>
              <a:t>sebagai</a:t>
            </a:r>
            <a:r>
              <a:rPr lang="en-US" dirty="0"/>
              <a:t> Wakil </a:t>
            </a:r>
            <a:r>
              <a:rPr lang="en-US" dirty="0" err="1"/>
              <a:t>Presiden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Komite</a:t>
            </a:r>
            <a:r>
              <a:rPr lang="en-US" dirty="0"/>
              <a:t> Nasional Indonesia Pusat (KNIP)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sementara</a:t>
            </a:r>
            <a:endParaRPr lang="en-US" dirty="0"/>
          </a:p>
        </p:txBody>
      </p:sp>
      <p:pic>
        <p:nvPicPr>
          <p:cNvPr id="32" name="Picture Placeholder 31" descr="Person at desk talking.">
            <a:extLst>
              <a:ext uri="{FF2B5EF4-FFF2-40B4-BE49-F238E27FC236}">
                <a16:creationId xmlns:a16="http://schemas.microsoft.com/office/drawing/2014/main" id="{96E64F75-DC38-A047-84B3-5B96136A968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4593262" y="0"/>
            <a:ext cx="7598736" cy="6858000"/>
          </a:xfrm>
        </p:spPr>
      </p:pic>
    </p:spTree>
    <p:extLst>
      <p:ext uri="{BB962C8B-B14F-4D97-AF65-F5344CB8AC3E}">
        <p14:creationId xmlns:p14="http://schemas.microsoft.com/office/powerpoint/2010/main" val="847544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DBC43-2FBF-624E-ADB3-BA3583AE34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6D68A-A600-9C45-B10C-2A39080E9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124" y="3154858"/>
            <a:ext cx="5195605" cy="2870009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substansial</a:t>
            </a:r>
            <a:r>
              <a:rPr lang="en-US" sz="2400" dirty="0"/>
              <a:t>, UUD 1945 yang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yang </a:t>
            </a:r>
            <a:r>
              <a:rPr lang="en-US" sz="2400" dirty="0" err="1"/>
              <a:t>singkat</a:t>
            </a:r>
            <a:r>
              <a:rPr lang="en-US" sz="2400" dirty="0"/>
              <a:t>, </a:t>
            </a:r>
            <a:r>
              <a:rPr lang="en-US" sz="2400" dirty="0" err="1"/>
              <a:t>fleksibel</a:t>
            </a:r>
            <a:r>
              <a:rPr lang="en-US" sz="2400" dirty="0"/>
              <a:t>, dan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(general).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dimaksudkan</a:t>
            </a:r>
            <a:r>
              <a:rPr lang="en-US" sz="2400" dirty="0"/>
              <a:t> agar </a:t>
            </a:r>
            <a:r>
              <a:rPr lang="en-US" sz="2400" dirty="0" err="1"/>
              <a:t>konstitusi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menyesuaikan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zaman.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F519B-5706-804A-8C82-1D9EDAA812F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5FB2C5-19EB-8A4A-98B2-19E436877E98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400" dirty="0" err="1"/>
              <a:t>Namun</a:t>
            </a:r>
            <a:r>
              <a:rPr lang="en-US" sz="2400" dirty="0"/>
              <a:t>, di </a:t>
            </a:r>
            <a:r>
              <a:rPr lang="en-US" sz="2400" dirty="0" err="1"/>
              <a:t>sisi</a:t>
            </a:r>
            <a:r>
              <a:rPr lang="en-US" sz="2400" dirty="0"/>
              <a:t> lain,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juga </a:t>
            </a:r>
            <a:r>
              <a:rPr lang="en-US" sz="2400" dirty="0" err="1"/>
              <a:t>membuka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penafsiran</a:t>
            </a:r>
            <a:r>
              <a:rPr lang="en-US" sz="2400" dirty="0"/>
              <a:t> yang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praktik</a:t>
            </a:r>
            <a:r>
              <a:rPr lang="en-US" sz="2400" dirty="0"/>
              <a:t> </a:t>
            </a:r>
            <a:r>
              <a:rPr lang="en-US" sz="2400" dirty="0" err="1"/>
              <a:t>ketatanegaraan</a:t>
            </a:r>
            <a:r>
              <a:rPr lang="en-US" sz="2400" dirty="0"/>
              <a:t>. Dalam </a:t>
            </a:r>
            <a:r>
              <a:rPr lang="en-US" sz="2400" dirty="0" err="1"/>
              <a:t>perspektif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tata negara, </a:t>
            </a:r>
            <a:r>
              <a:rPr lang="en-US" sz="2400" dirty="0" err="1"/>
              <a:t>pembentukan</a:t>
            </a:r>
            <a:r>
              <a:rPr lang="en-US" sz="2400" dirty="0"/>
              <a:t> UUD 1945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kedaulatan</a:t>
            </a:r>
            <a:r>
              <a:rPr lang="en-US" sz="2400" dirty="0"/>
              <a:t> rakyat,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perjanjian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, dan </a:t>
            </a:r>
            <a:r>
              <a:rPr lang="en-US" sz="2400" dirty="0" err="1"/>
              <a:t>realitas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A2F4C6-F233-E149-AA45-4C25835FC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Pembentukan</a:t>
            </a:r>
            <a:r>
              <a:rPr lang="en-US" dirty="0"/>
              <a:t> UUD 1945</a:t>
            </a:r>
          </a:p>
        </p:txBody>
      </p:sp>
    </p:spTree>
    <p:extLst>
      <p:ext uri="{BB962C8B-B14F-4D97-AF65-F5344CB8AC3E}">
        <p14:creationId xmlns:p14="http://schemas.microsoft.com/office/powerpoint/2010/main" val="18228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descr="Placeholder Timeline&#10;">
            <a:extLst>
              <a:ext uri="{FF2B5EF4-FFF2-40B4-BE49-F238E27FC236}">
                <a16:creationId xmlns:a16="http://schemas.microsoft.com/office/drawing/2014/main" id="{F71B10C4-D0A8-414E-9F4A-2CAD9414BC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870536"/>
              </p:ext>
            </p:extLst>
          </p:nvPr>
        </p:nvGraphicFramePr>
        <p:xfrm>
          <a:off x="931863" y="2030413"/>
          <a:ext cx="10453687" cy="3933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378B98D-A943-4557-A450-06FD1E297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UUD 1945</a:t>
            </a:r>
          </a:p>
        </p:txBody>
      </p:sp>
    </p:spTree>
    <p:extLst>
      <p:ext uri="{BB962C8B-B14F-4D97-AF65-F5344CB8AC3E}">
        <p14:creationId xmlns:p14="http://schemas.microsoft.com/office/powerpoint/2010/main" val="1706543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C16F1BD-A268-5752-FCCC-C4A0C0D89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1800" b="1" dirty="0" err="1"/>
              <a:t>Periode</a:t>
            </a:r>
            <a:r>
              <a:rPr lang="en-US" sz="1800" b="1" dirty="0"/>
              <a:t> UUD 1945 (1945–1949)</a:t>
            </a:r>
            <a:r>
              <a:rPr lang="en-US" sz="1800" dirty="0"/>
              <a:t> UUD 1945 </a:t>
            </a:r>
            <a:r>
              <a:rPr lang="en-US" sz="1800" dirty="0" err="1"/>
              <a:t>pertama</a:t>
            </a:r>
            <a:r>
              <a:rPr lang="en-US" sz="1800" dirty="0"/>
              <a:t> kali </a:t>
            </a:r>
            <a:r>
              <a:rPr lang="en-US" sz="1800" dirty="0" err="1"/>
              <a:t>ditetapkan</a:t>
            </a:r>
            <a:r>
              <a:rPr lang="en-US" sz="1800" dirty="0"/>
              <a:t> pada 18 Agustus 1945 oleh PPKI. </a:t>
            </a:r>
            <a:r>
              <a:rPr lang="en-US" sz="1800" dirty="0" err="1"/>
              <a:t>Konstitusi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bersifat</a:t>
            </a:r>
            <a:r>
              <a:rPr lang="en-US" sz="1800" dirty="0"/>
              <a:t> </a:t>
            </a:r>
            <a:r>
              <a:rPr lang="en-US" sz="1800" dirty="0" err="1"/>
              <a:t>singkat</a:t>
            </a:r>
            <a:r>
              <a:rPr lang="en-US" sz="1800" dirty="0"/>
              <a:t> dan </a:t>
            </a:r>
            <a:r>
              <a:rPr lang="en-US" sz="1800" dirty="0" err="1"/>
              <a:t>fleksibel</a:t>
            </a:r>
            <a:r>
              <a:rPr lang="en-US" sz="1800" dirty="0"/>
              <a:t>,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menempatkan</a:t>
            </a:r>
            <a:r>
              <a:rPr lang="en-US" sz="1800" dirty="0"/>
              <a:t> </a:t>
            </a:r>
            <a:r>
              <a:rPr lang="en-US" sz="1800" dirty="0" err="1"/>
              <a:t>Presiden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pemegang</a:t>
            </a:r>
            <a:r>
              <a:rPr lang="en-US" sz="1800" dirty="0"/>
              <a:t> </a:t>
            </a:r>
            <a:r>
              <a:rPr lang="en-US" sz="1800" dirty="0" err="1"/>
              <a:t>kekuasaan</a:t>
            </a:r>
            <a:r>
              <a:rPr lang="en-US" sz="1800" dirty="0"/>
              <a:t> </a:t>
            </a:r>
            <a:r>
              <a:rPr lang="en-US" sz="1800" dirty="0" err="1"/>
              <a:t>pemerintahan</a:t>
            </a:r>
            <a:r>
              <a:rPr lang="en-US" sz="1800" dirty="0"/>
              <a:t> yang </a:t>
            </a:r>
            <a:r>
              <a:rPr lang="en-US" sz="1800" dirty="0" err="1"/>
              <a:t>kuat</a:t>
            </a:r>
            <a:endParaRPr lang="en-US" sz="1800" dirty="0"/>
          </a:p>
          <a:p>
            <a:pPr algn="just"/>
            <a:r>
              <a:rPr lang="en-US" sz="1800" b="1" dirty="0" err="1"/>
              <a:t>Periode</a:t>
            </a:r>
            <a:r>
              <a:rPr lang="en-US" sz="1800" b="1" dirty="0"/>
              <a:t> </a:t>
            </a:r>
            <a:r>
              <a:rPr lang="en-US" sz="1800" b="1" dirty="0" err="1"/>
              <a:t>Konstitusi</a:t>
            </a:r>
            <a:r>
              <a:rPr lang="en-US" sz="1800" b="1" dirty="0"/>
              <a:t> RIS 1949</a:t>
            </a:r>
            <a:r>
              <a:rPr lang="en-US" sz="1800" dirty="0"/>
              <a:t> </a:t>
            </a: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pengakuan</a:t>
            </a:r>
            <a:r>
              <a:rPr lang="en-US" sz="1800" dirty="0"/>
              <a:t> </a:t>
            </a:r>
            <a:r>
              <a:rPr lang="en-US" sz="1800" dirty="0" err="1"/>
              <a:t>kedaulatan</a:t>
            </a:r>
            <a:r>
              <a:rPr lang="en-US" sz="1800" dirty="0"/>
              <a:t> oleh Belanda, Indonesia </a:t>
            </a:r>
            <a:r>
              <a:rPr lang="en-US" sz="1800" dirty="0" err="1"/>
              <a:t>berubah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negara federal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Konstitusi</a:t>
            </a:r>
            <a:r>
              <a:rPr lang="en-US" sz="1800" dirty="0"/>
              <a:t> Republik Indonesia </a:t>
            </a:r>
            <a:r>
              <a:rPr lang="en-US" sz="1800" dirty="0" err="1"/>
              <a:t>Serikat</a:t>
            </a:r>
            <a:r>
              <a:rPr lang="en-US" sz="1800" dirty="0"/>
              <a:t> (RIS).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pemerintahan</a:t>
            </a:r>
            <a:r>
              <a:rPr lang="en-US" sz="1800" dirty="0"/>
              <a:t> yang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parlementer</a:t>
            </a:r>
            <a:r>
              <a:rPr lang="en-US" sz="1800" dirty="0"/>
              <a:t>.</a:t>
            </a:r>
          </a:p>
          <a:p>
            <a:pPr algn="just"/>
            <a:r>
              <a:rPr lang="en-US" sz="1800" b="1" dirty="0" err="1"/>
              <a:t>Periode</a:t>
            </a:r>
            <a:r>
              <a:rPr lang="en-US" sz="1800" b="1" dirty="0"/>
              <a:t> UUD </a:t>
            </a:r>
            <a:r>
              <a:rPr lang="en-US" sz="1800" b="1" dirty="0" err="1"/>
              <a:t>Sementara</a:t>
            </a:r>
            <a:r>
              <a:rPr lang="en-US" sz="1800" b="1" dirty="0"/>
              <a:t> 1950</a:t>
            </a:r>
            <a:r>
              <a:rPr lang="en-US" sz="1800" dirty="0"/>
              <a:t> Indonesia </a:t>
            </a:r>
            <a:r>
              <a:rPr lang="en-US" sz="1800" dirty="0" err="1"/>
              <a:t>kembali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negara </a:t>
            </a:r>
            <a:r>
              <a:rPr lang="en-US" sz="1800" dirty="0" err="1"/>
              <a:t>kesatuan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UUDS 1950.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pemerintahan</a:t>
            </a:r>
            <a:r>
              <a:rPr lang="en-US" sz="1800" dirty="0"/>
              <a:t> </a:t>
            </a:r>
            <a:r>
              <a:rPr lang="en-US" sz="1800" dirty="0" err="1"/>
              <a:t>tetap</a:t>
            </a:r>
            <a:r>
              <a:rPr lang="en-US" sz="1800" dirty="0"/>
              <a:t> </a:t>
            </a:r>
            <a:r>
              <a:rPr lang="en-US" sz="1800" dirty="0" err="1"/>
              <a:t>parlementer</a:t>
            </a:r>
            <a:r>
              <a:rPr lang="en-US" sz="1800" dirty="0"/>
              <a:t>, </a:t>
            </a:r>
            <a:r>
              <a:rPr lang="en-US" sz="1800" dirty="0" err="1"/>
              <a:t>namun</a:t>
            </a:r>
            <a:r>
              <a:rPr lang="en-US" sz="1800" dirty="0"/>
              <a:t> </a:t>
            </a:r>
            <a:r>
              <a:rPr lang="en-US" sz="1800" dirty="0" err="1"/>
              <a:t>kondisi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stabil</a:t>
            </a:r>
            <a:r>
              <a:rPr lang="en-US" sz="1800" dirty="0"/>
              <a:t> </a:t>
            </a:r>
            <a:r>
              <a:rPr lang="en-US" sz="1800" dirty="0" err="1"/>
              <a:t>sehingga</a:t>
            </a:r>
            <a:r>
              <a:rPr lang="en-US" sz="1800" dirty="0"/>
              <a:t> </a:t>
            </a:r>
            <a:r>
              <a:rPr lang="en-US" sz="1800" dirty="0" err="1"/>
              <a:t>sering</a:t>
            </a:r>
            <a:r>
              <a:rPr lang="en-US" sz="1800" dirty="0"/>
              <a:t> </a:t>
            </a:r>
            <a:r>
              <a:rPr lang="en-US" sz="1800" dirty="0" err="1"/>
              <a:t>terjadi</a:t>
            </a:r>
            <a:r>
              <a:rPr lang="en-US" sz="1800" dirty="0"/>
              <a:t> </a:t>
            </a:r>
            <a:r>
              <a:rPr lang="en-US" sz="1800" dirty="0" err="1"/>
              <a:t>pergantian</a:t>
            </a:r>
            <a:r>
              <a:rPr lang="en-US" sz="1800" dirty="0"/>
              <a:t> </a:t>
            </a:r>
            <a:r>
              <a:rPr lang="en-US" sz="1800" dirty="0" err="1"/>
              <a:t>kabinet</a:t>
            </a:r>
            <a:r>
              <a:rPr lang="en-US" sz="1800" dirty="0"/>
              <a:t>.</a:t>
            </a:r>
          </a:p>
          <a:p>
            <a:pPr algn="just"/>
            <a:r>
              <a:rPr lang="en-US" sz="1800" b="1" dirty="0"/>
              <a:t>Kembali </a:t>
            </a:r>
            <a:r>
              <a:rPr lang="en-US" sz="1800" b="1" dirty="0" err="1"/>
              <a:t>ke</a:t>
            </a:r>
            <a:r>
              <a:rPr lang="en-US" sz="1800" b="1" dirty="0"/>
              <a:t> UUD 1945 (1959)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Dekrit</a:t>
            </a:r>
            <a:r>
              <a:rPr lang="en-US" sz="1800" dirty="0"/>
              <a:t> </a:t>
            </a:r>
            <a:r>
              <a:rPr lang="en-US" sz="1800" dirty="0" err="1"/>
              <a:t>Presiden</a:t>
            </a:r>
            <a:r>
              <a:rPr lang="en-US" sz="1800" dirty="0"/>
              <a:t> 5 Juli 1959, Indonesia </a:t>
            </a:r>
            <a:r>
              <a:rPr lang="en-US" sz="1800" dirty="0" err="1"/>
              <a:t>kembali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UUD 1945. </a:t>
            </a:r>
            <a:r>
              <a:rPr lang="en-US" sz="1800" dirty="0" err="1"/>
              <a:t>Periode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ditandai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kekuasaan</a:t>
            </a:r>
            <a:r>
              <a:rPr lang="en-US" sz="1800" dirty="0"/>
              <a:t> </a:t>
            </a:r>
            <a:r>
              <a:rPr lang="en-US" sz="1800" dirty="0" err="1"/>
              <a:t>eksekutif</a:t>
            </a:r>
            <a:r>
              <a:rPr lang="en-US" sz="1800" dirty="0"/>
              <a:t> yang </a:t>
            </a:r>
            <a:r>
              <a:rPr lang="en-US" sz="1800" dirty="0" err="1"/>
              <a:t>dominan</a:t>
            </a:r>
            <a:r>
              <a:rPr lang="en-US" sz="1800" dirty="0"/>
              <a:t>.</a:t>
            </a:r>
          </a:p>
          <a:p>
            <a:pPr algn="just"/>
            <a:r>
              <a:rPr lang="en-US" sz="1800" b="1" dirty="0" err="1"/>
              <a:t>Periode</a:t>
            </a:r>
            <a:r>
              <a:rPr lang="en-US" sz="1800" b="1" dirty="0"/>
              <a:t> Reformasi dan </a:t>
            </a:r>
            <a:r>
              <a:rPr lang="en-US" sz="1800" b="1" dirty="0" err="1"/>
              <a:t>Amandemen</a:t>
            </a:r>
            <a:r>
              <a:rPr lang="en-US" sz="1800" b="1" dirty="0"/>
              <a:t> UUD 1945 (1999–2002)</a:t>
            </a:r>
            <a:r>
              <a:rPr lang="en-US" sz="1800" dirty="0"/>
              <a:t> Pada era reformasi, UUD 1945 </a:t>
            </a:r>
            <a:r>
              <a:rPr lang="en-US" sz="1800" dirty="0" err="1"/>
              <a:t>mengalami</a:t>
            </a:r>
            <a:r>
              <a:rPr lang="en-US" sz="1800" dirty="0"/>
              <a:t> </a:t>
            </a:r>
            <a:r>
              <a:rPr lang="en-US" sz="1800" dirty="0" err="1"/>
              <a:t>empat</a:t>
            </a:r>
            <a:r>
              <a:rPr lang="en-US" sz="1800" dirty="0"/>
              <a:t> kali </a:t>
            </a:r>
            <a:r>
              <a:rPr lang="en-US" sz="1800" dirty="0" err="1"/>
              <a:t>perubahan</a:t>
            </a:r>
            <a:r>
              <a:rPr lang="en-US" sz="1800" dirty="0"/>
              <a:t>. </a:t>
            </a:r>
            <a:r>
              <a:rPr lang="en-US" sz="1800" dirty="0" err="1"/>
              <a:t>Amandemen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bertujuan</a:t>
            </a:r>
            <a:r>
              <a:rPr lang="en-US" sz="1800" dirty="0"/>
              <a:t> </a:t>
            </a:r>
            <a:r>
              <a:rPr lang="en-US" sz="1800" dirty="0" err="1"/>
              <a:t>memperkuat</a:t>
            </a:r>
            <a:r>
              <a:rPr lang="en-US" sz="1800" dirty="0"/>
              <a:t> </a:t>
            </a:r>
            <a:r>
              <a:rPr lang="en-US" sz="1800" dirty="0" err="1"/>
              <a:t>demokrasi</a:t>
            </a:r>
            <a:r>
              <a:rPr lang="en-US" sz="1800" dirty="0"/>
              <a:t>, </a:t>
            </a:r>
            <a:r>
              <a:rPr lang="en-US" sz="1800" dirty="0" err="1"/>
              <a:t>membatasi</a:t>
            </a:r>
            <a:r>
              <a:rPr lang="en-US" sz="1800" dirty="0"/>
              <a:t> </a:t>
            </a:r>
            <a:r>
              <a:rPr lang="en-US" sz="1800" dirty="0" err="1"/>
              <a:t>kekuasaan</a:t>
            </a:r>
            <a:r>
              <a:rPr lang="en-US" sz="1800" dirty="0"/>
              <a:t> </a:t>
            </a:r>
            <a:r>
              <a:rPr lang="en-US" sz="1800" dirty="0" err="1"/>
              <a:t>Presiden</a:t>
            </a:r>
            <a:r>
              <a:rPr lang="en-US" sz="1800" dirty="0"/>
              <a:t>,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meningkatkan</a:t>
            </a:r>
            <a:r>
              <a:rPr lang="en-US" sz="1800" dirty="0"/>
              <a:t> </a:t>
            </a:r>
            <a:r>
              <a:rPr lang="en-US" sz="1800" dirty="0" err="1"/>
              <a:t>perlindungan</a:t>
            </a:r>
            <a:r>
              <a:rPr lang="en-US" sz="1800" dirty="0"/>
              <a:t> </a:t>
            </a:r>
            <a:r>
              <a:rPr lang="en-US" sz="1800" dirty="0" err="1"/>
              <a:t>hak</a:t>
            </a:r>
            <a:r>
              <a:rPr lang="en-US" sz="1800" dirty="0"/>
              <a:t> </a:t>
            </a:r>
            <a:r>
              <a:rPr lang="en-US" sz="1800" dirty="0" err="1"/>
              <a:t>asasi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endParaRPr lang="en-US" sz="18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2855488-EE36-9093-A8E5-14FFBC65C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b="1" dirty="0"/>
              <a:t>DINAMIKA PERKEMBANGAN KONSTITUSI DI INDONESIA</a:t>
            </a:r>
          </a:p>
        </p:txBody>
      </p:sp>
    </p:spTree>
    <p:extLst>
      <p:ext uri="{BB962C8B-B14F-4D97-AF65-F5344CB8AC3E}">
        <p14:creationId xmlns:p14="http://schemas.microsoft.com/office/powerpoint/2010/main" val="1238806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7A0B2C-3849-44D2-28AB-AE042FA74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di Indonesia </a:t>
            </a:r>
            <a:r>
              <a:rPr lang="en-US" dirty="0" err="1"/>
              <a:t>dipengaruhi</a:t>
            </a:r>
            <a:r>
              <a:rPr lang="en-US" dirty="0"/>
              <a:t> oleh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r>
              <a:rPr lang="en-US" b="1" dirty="0"/>
              <a:t>Faktor </a:t>
            </a:r>
            <a:r>
              <a:rPr lang="en-US" b="1" dirty="0" err="1"/>
              <a:t>Politik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rezim</a:t>
            </a:r>
            <a:r>
              <a:rPr lang="en-US" dirty="0"/>
              <a:t> dan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sangat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dan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</a:t>
            </a:r>
          </a:p>
          <a:p>
            <a:r>
              <a:rPr lang="en-US" b="1" dirty="0"/>
              <a:t>Faktor Sosial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keadilan</a:t>
            </a:r>
            <a:r>
              <a:rPr lang="en-US" dirty="0"/>
              <a:t>, dan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</a:t>
            </a:r>
          </a:p>
          <a:p>
            <a:r>
              <a:rPr lang="en-US" b="1" dirty="0"/>
              <a:t>Faktor Hukum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global </a:t>
            </a:r>
            <a:r>
              <a:rPr lang="en-US" dirty="0" err="1"/>
              <a:t>turut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</a:t>
            </a:r>
          </a:p>
          <a:p>
            <a:r>
              <a:rPr lang="en-US" b="1" dirty="0"/>
              <a:t>Faktor Internasional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globalisasi</a:t>
            </a:r>
            <a:r>
              <a:rPr lang="en-US" dirty="0"/>
              <a:t> dan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juga </a:t>
            </a:r>
            <a:r>
              <a:rPr lang="en-US" dirty="0" err="1"/>
              <a:t>berdampak</a:t>
            </a:r>
            <a:r>
              <a:rPr lang="en-US" dirty="0"/>
              <a:t> pada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AC31DC-52A3-C1B0-42D9-AD9674D85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FAKTOR YANG MEMPENGARUHI PERKEMBANGAN KONSTITUSI INDONESIA</a:t>
            </a:r>
          </a:p>
        </p:txBody>
      </p:sp>
    </p:spTree>
    <p:extLst>
      <p:ext uri="{BB962C8B-B14F-4D97-AF65-F5344CB8AC3E}">
        <p14:creationId xmlns:p14="http://schemas.microsoft.com/office/powerpoint/2010/main" val="1744340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598362-51E3-16BD-3582-A27F17262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Sekian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 err="1"/>
              <a:t>Terimakasih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387095-C5B5-2ECA-7644-C935C3B240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516453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D7F6A80-08DF-8645-A4CD-7D0B49A3B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740" y="1535397"/>
            <a:ext cx="5801322" cy="613443"/>
          </a:xfrm>
        </p:spPr>
        <p:txBody>
          <a:bodyPr>
            <a:normAutofit fontScale="90000"/>
          </a:bodyPr>
          <a:lstStyle/>
          <a:p>
            <a:r>
              <a:rPr lang="en-US" dirty="0"/>
              <a:t>KONSTITUSI	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613A2D6-52A2-8C4D-985E-CB4BEE6B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480" y="2720341"/>
            <a:ext cx="6738582" cy="32575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b="1" dirty="0" err="1"/>
              <a:t>Konstitusi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Hukum Dasar </a:t>
            </a:r>
            <a:r>
              <a:rPr lang="en-US" sz="2800" dirty="0" err="1"/>
              <a:t>Tertinggi</a:t>
            </a:r>
            <a:r>
              <a:rPr lang="en-US" sz="2800" dirty="0"/>
              <a:t>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dan </a:t>
            </a:r>
            <a:r>
              <a:rPr lang="en-US" sz="2800" dirty="0" err="1"/>
              <a:t>Kedaulatan</a:t>
            </a:r>
            <a:r>
              <a:rPr lang="en-US" sz="2800" dirty="0"/>
              <a:t> Negara, </a:t>
            </a:r>
            <a:r>
              <a:rPr lang="en-US" sz="2800" dirty="0" err="1"/>
              <a:t>Kekuasaan</a:t>
            </a:r>
            <a:r>
              <a:rPr lang="en-US" sz="2800" dirty="0"/>
              <a:t> Negara,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,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, </a:t>
            </a:r>
            <a:r>
              <a:rPr lang="en-US" sz="2800" dirty="0" err="1"/>
              <a:t>Kelembagaan</a:t>
            </a:r>
            <a:r>
              <a:rPr lang="en-US" sz="2800" dirty="0"/>
              <a:t> Negara, Hak </a:t>
            </a:r>
            <a:r>
              <a:rPr lang="en-US" sz="2800" dirty="0" err="1"/>
              <a:t>Asasi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dan Hak Warga Negara,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Pusat </a:t>
            </a:r>
            <a:r>
              <a:rPr lang="en-US" sz="2800" dirty="0" err="1"/>
              <a:t>dengan</a:t>
            </a:r>
            <a:r>
              <a:rPr lang="en-US" sz="2800" dirty="0"/>
              <a:t> Daerah/Negara Bagian, Ekonomi Negara, dan </a:t>
            </a:r>
            <a:r>
              <a:rPr lang="en-US" sz="2800" dirty="0" err="1"/>
              <a:t>Prosedur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Konstitusi</a:t>
            </a:r>
            <a:r>
              <a:rPr lang="en-US" sz="2800" dirty="0"/>
              <a:t> Itu </a:t>
            </a:r>
            <a:r>
              <a:rPr lang="en-US" sz="2800" dirty="0" err="1"/>
              <a:t>sendiri</a:t>
            </a:r>
            <a:endParaRPr lang="en-US" sz="28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0528633F-D70E-99F2-5589-6D9293C725F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3" b="3433"/>
          <a:stretch>
            <a:fillRect/>
          </a:stretch>
        </p:blipFill>
        <p:spPr>
          <a:xfrm flipH="1">
            <a:off x="273369" y="666133"/>
            <a:ext cx="6063915" cy="6063915"/>
          </a:xfrm>
          <a:custGeom>
            <a:avLst/>
            <a:gdLst>
              <a:gd name="connsiteX0" fmla="*/ 0 w 6063915"/>
              <a:gd name="connsiteY0" fmla="*/ 0 h 6063915"/>
              <a:gd name="connsiteX1" fmla="*/ 6063915 w 6063915"/>
              <a:gd name="connsiteY1" fmla="*/ 0 h 6063915"/>
              <a:gd name="connsiteX2" fmla="*/ 3031957 w 6063915"/>
              <a:gd name="connsiteY2" fmla="*/ 6063915 h 606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63915" h="6063915">
                <a:moveTo>
                  <a:pt x="0" y="0"/>
                </a:moveTo>
                <a:lnTo>
                  <a:pt x="6063915" y="0"/>
                </a:lnTo>
                <a:lnTo>
                  <a:pt x="3031957" y="6063915"/>
                </a:lnTo>
                <a:close/>
              </a:path>
            </a:pathLst>
          </a:custGeom>
          <a:solidFill>
            <a:srgbClr val="C4AE75"/>
          </a:solidFill>
        </p:spPr>
      </p:pic>
    </p:spTree>
    <p:extLst>
      <p:ext uri="{BB962C8B-B14F-4D97-AF65-F5344CB8AC3E}">
        <p14:creationId xmlns:p14="http://schemas.microsoft.com/office/powerpoint/2010/main" val="307285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51D3E5-DB42-479E-DD0A-7A33B747D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392" y="639950"/>
            <a:ext cx="6363638" cy="363487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K.C. </a:t>
            </a:r>
            <a:r>
              <a:rPr lang="en-US" sz="2400" b="1" dirty="0" err="1">
                <a:solidFill>
                  <a:srgbClr val="0070C0"/>
                </a:solidFill>
              </a:rPr>
              <a:t>Wheare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menyatakan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bahwa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konstitusi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keseluruhan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sistem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ketatanegaraan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suatu</a:t>
            </a:r>
            <a:r>
              <a:rPr lang="en-US" sz="2400" dirty="0">
                <a:solidFill>
                  <a:srgbClr val="FF0000"/>
                </a:solidFill>
              </a:rPr>
              <a:t> negara. </a:t>
            </a:r>
            <a:r>
              <a:rPr lang="en-US" sz="2400" dirty="0" err="1">
                <a:solidFill>
                  <a:srgbClr val="FF0000"/>
                </a:solidFill>
              </a:rPr>
              <a:t>Sementara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itu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b="1" dirty="0">
                <a:solidFill>
                  <a:srgbClr val="0070C0"/>
                </a:solidFill>
              </a:rPr>
              <a:t>Hans Kelsen </a:t>
            </a:r>
            <a:r>
              <a:rPr lang="en-US" sz="2400" dirty="0" err="1">
                <a:solidFill>
                  <a:srgbClr val="FF0000"/>
                </a:solidFill>
              </a:rPr>
              <a:t>memandang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konstitusi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sebagai</a:t>
            </a:r>
            <a:r>
              <a:rPr lang="en-US" sz="2400" dirty="0">
                <a:solidFill>
                  <a:srgbClr val="FF0000"/>
                </a:solidFill>
              </a:rPr>
              <a:t> norma </a:t>
            </a:r>
            <a:r>
              <a:rPr lang="en-US" sz="2400" dirty="0" err="1">
                <a:solidFill>
                  <a:srgbClr val="FF0000"/>
                </a:solidFill>
              </a:rPr>
              <a:t>dasar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grundnorm</a:t>
            </a:r>
            <a:r>
              <a:rPr lang="en-US" sz="2400" dirty="0">
                <a:solidFill>
                  <a:srgbClr val="FF0000"/>
                </a:solidFill>
              </a:rPr>
              <a:t>) yang </a:t>
            </a:r>
            <a:r>
              <a:rPr lang="en-US" sz="2400" dirty="0" err="1">
                <a:solidFill>
                  <a:srgbClr val="FF0000"/>
                </a:solidFill>
              </a:rPr>
              <a:t>menjadi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sumber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bagi</a:t>
            </a:r>
            <a:r>
              <a:rPr lang="en-US" sz="2400" dirty="0">
                <a:solidFill>
                  <a:srgbClr val="FF0000"/>
                </a:solidFill>
              </a:rPr>
              <a:t> norma </a:t>
            </a:r>
            <a:r>
              <a:rPr lang="en-US" sz="2400" dirty="0" err="1">
                <a:solidFill>
                  <a:srgbClr val="FF0000"/>
                </a:solidFill>
              </a:rPr>
              <a:t>hukum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bawahnya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br>
              <a:rPr lang="en-US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924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B43733-30CE-AC40-BAAC-BE6530B8E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800" b="1" dirty="0" err="1"/>
              <a:t>Sebagai</a:t>
            </a:r>
            <a:r>
              <a:rPr lang="en-US" sz="2800" b="1" dirty="0"/>
              <a:t> Hukum </a:t>
            </a:r>
            <a:r>
              <a:rPr lang="en-US" sz="2800" b="1" dirty="0" err="1"/>
              <a:t>Tertinggi</a:t>
            </a:r>
            <a:r>
              <a:rPr lang="en-US" sz="2800" b="1" dirty="0"/>
              <a:t> </a:t>
            </a:r>
          </a:p>
          <a:p>
            <a:pPr marL="457200" indent="-457200">
              <a:buAutoNum type="arabicPeriod"/>
            </a:pPr>
            <a:r>
              <a:rPr lang="en-US" sz="2800" b="1" dirty="0" err="1"/>
              <a:t>Sebagai</a:t>
            </a:r>
            <a:r>
              <a:rPr lang="en-US" sz="2800" b="1" dirty="0"/>
              <a:t> Dasar </a:t>
            </a:r>
            <a:r>
              <a:rPr lang="en-US" sz="2800" b="1" dirty="0" err="1"/>
              <a:t>Penyelenggaraan</a:t>
            </a:r>
            <a:r>
              <a:rPr lang="en-US" sz="2800" b="1" dirty="0"/>
              <a:t> Negara</a:t>
            </a:r>
          </a:p>
          <a:p>
            <a:pPr marL="457200" indent="-457200">
              <a:buAutoNum type="arabicPeriod"/>
            </a:pP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Pembatas</a:t>
            </a:r>
            <a:r>
              <a:rPr lang="en-US" sz="2800" b="1" dirty="0"/>
              <a:t> </a:t>
            </a:r>
            <a:r>
              <a:rPr lang="en-US" sz="2800" b="1" dirty="0" err="1"/>
              <a:t>Kekuasaan</a:t>
            </a:r>
            <a:r>
              <a:rPr lang="en-US" sz="2800" b="1" dirty="0"/>
              <a:t> Negara</a:t>
            </a:r>
          </a:p>
          <a:p>
            <a:pPr marL="457200" indent="-457200">
              <a:buAutoNum type="arabicPeriod"/>
            </a:pP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Pelindung</a:t>
            </a:r>
            <a:r>
              <a:rPr lang="en-US" sz="2800" b="1" dirty="0"/>
              <a:t> HAM dan Hak Warga Negara</a:t>
            </a:r>
          </a:p>
          <a:p>
            <a:pPr marL="457200" indent="-457200">
              <a:buAutoNum type="arabicPeriod"/>
            </a:pPr>
            <a:r>
              <a:rPr lang="en-US" sz="2800" b="1" dirty="0" err="1"/>
              <a:t>Sebagai</a:t>
            </a:r>
            <a:r>
              <a:rPr lang="en-US" sz="2800" b="1" dirty="0"/>
              <a:t> Dasar </a:t>
            </a:r>
            <a:r>
              <a:rPr lang="en-US" sz="2800" b="1" dirty="0" err="1"/>
              <a:t>Penerapan</a:t>
            </a:r>
            <a:r>
              <a:rPr lang="en-US" sz="2800" b="1" dirty="0"/>
              <a:t> </a:t>
            </a:r>
            <a:r>
              <a:rPr lang="en-US" sz="2800" b="1" dirty="0" err="1"/>
              <a:t>Sistem</a:t>
            </a:r>
            <a:r>
              <a:rPr lang="en-US" sz="2800" b="1" dirty="0"/>
              <a:t> </a:t>
            </a:r>
            <a:r>
              <a:rPr lang="en-US" sz="2800" b="1" dirty="0" err="1"/>
              <a:t>Demokrasi</a:t>
            </a:r>
            <a:r>
              <a:rPr lang="en-US" sz="2800" b="1" dirty="0"/>
              <a:t>, Sosial dan Ekonomi Negara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B51C228-B9D7-6F4B-9504-969693D47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FUNGSI KONSTITUSI</a:t>
            </a:r>
          </a:p>
        </p:txBody>
      </p:sp>
    </p:spTree>
    <p:extLst>
      <p:ext uri="{BB962C8B-B14F-4D97-AF65-F5344CB8AC3E}">
        <p14:creationId xmlns:p14="http://schemas.microsoft.com/office/powerpoint/2010/main" val="1283988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F43CE8-2F32-1F6E-89BE-EAB21C281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Proses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pembentukan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konstitusi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Indonesia pada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awal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kemerdekaan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merupakan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rangkaian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peristiwa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historis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yang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sarat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dengan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dinamika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politik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perdebatan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intelektual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serta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semangat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kompromi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untuk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mencapai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kesepakatan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nasional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Tahapan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dimulai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dengan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pembentukan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Badan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Penyelidik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Usaha-usaha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Persiapan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Kemerdekaan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Indonesia (BPUPKI)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oleh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pemerintah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Jepang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pada 29 April 1945,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bertepatan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dengan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hari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ulang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tahun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Kaisar Hirohito. </a:t>
            </a:r>
          </a:p>
          <a:p>
            <a:pPr algn="just"/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Pembentukan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BPUPKI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tidak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terlepas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dari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situasi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Perang Dunia II, di mana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Jepang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mulai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terdesak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oleh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Sekutu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dan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berusaha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menarik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simpati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rakyat Indonesia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dengan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menjanjikan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kemerdekaan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Dalam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konteks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i="1" dirty="0">
                <a:solidFill>
                  <a:srgbClr val="0070C0"/>
                </a:solidFill>
              </a:rPr>
              <a:t>BPUPKI </a:t>
            </a:r>
            <a:r>
              <a:rPr lang="en-US" sz="2400" i="1" dirty="0" err="1">
                <a:solidFill>
                  <a:srgbClr val="0070C0"/>
                </a:solidFill>
              </a:rPr>
              <a:t>diberi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tugas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untuk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menyelidiki</a:t>
            </a:r>
            <a:r>
              <a:rPr lang="en-US" sz="2400" i="1" dirty="0">
                <a:solidFill>
                  <a:srgbClr val="0070C0"/>
                </a:solidFill>
              </a:rPr>
              <a:t> dan </a:t>
            </a:r>
            <a:r>
              <a:rPr lang="en-US" sz="2400" i="1" dirty="0" err="1">
                <a:solidFill>
                  <a:srgbClr val="0070C0"/>
                </a:solidFill>
              </a:rPr>
              <a:t>mempersiapkan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hal-hal</a:t>
            </a:r>
            <a:r>
              <a:rPr lang="en-US" sz="2400" i="1" dirty="0">
                <a:solidFill>
                  <a:srgbClr val="0070C0"/>
                </a:solidFill>
              </a:rPr>
              <a:t> yang </a:t>
            </a:r>
            <a:r>
              <a:rPr lang="en-US" sz="2400" i="1" dirty="0" err="1">
                <a:solidFill>
                  <a:srgbClr val="0070C0"/>
                </a:solidFill>
              </a:rPr>
              <a:t>berkaitan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dengan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pembentukan</a:t>
            </a:r>
            <a:r>
              <a:rPr lang="en-US" sz="2400" i="1" dirty="0">
                <a:solidFill>
                  <a:srgbClr val="0070C0"/>
                </a:solidFill>
              </a:rPr>
              <a:t> negara Indonesia </a:t>
            </a:r>
            <a:r>
              <a:rPr lang="en-US" sz="2400" i="1" dirty="0" err="1">
                <a:solidFill>
                  <a:srgbClr val="0070C0"/>
                </a:solidFill>
              </a:rPr>
              <a:t>merdeka</a:t>
            </a:r>
            <a:r>
              <a:rPr lang="en-US" sz="2400" i="1" dirty="0">
                <a:solidFill>
                  <a:srgbClr val="0070C0"/>
                </a:solidFill>
              </a:rPr>
              <a:t>, </a:t>
            </a:r>
            <a:r>
              <a:rPr lang="en-US" sz="2400" i="1" dirty="0" err="1">
                <a:solidFill>
                  <a:srgbClr val="0070C0"/>
                </a:solidFill>
              </a:rPr>
              <a:t>termasuk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merumuskan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dasar</a:t>
            </a:r>
            <a:r>
              <a:rPr lang="en-US" sz="2400" i="1" dirty="0">
                <a:solidFill>
                  <a:srgbClr val="0070C0"/>
                </a:solidFill>
              </a:rPr>
              <a:t> negara dan </a:t>
            </a:r>
            <a:r>
              <a:rPr lang="en-US" sz="2400" i="1" dirty="0" err="1">
                <a:solidFill>
                  <a:srgbClr val="0070C0"/>
                </a:solidFill>
              </a:rPr>
              <a:t>konstitusi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DF5302-8BAF-DD47-A375-773B74B64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masis MT Pro" panose="02040504050005020304" pitchFamily="18" charset="0"/>
              </a:rPr>
              <a:t>PROSES PEMBENTUKAN KONSTITUSI DI INDONESIA</a:t>
            </a:r>
          </a:p>
        </p:txBody>
      </p:sp>
    </p:spTree>
    <p:extLst>
      <p:ext uri="{BB962C8B-B14F-4D97-AF65-F5344CB8AC3E}">
        <p14:creationId xmlns:p14="http://schemas.microsoft.com/office/powerpoint/2010/main" val="251533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6DAAE-C08D-46E3-A8CE-2D266D397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800" dirty="0"/>
              <a:t>BPUPKI </a:t>
            </a:r>
            <a:r>
              <a:rPr lang="en-US" sz="2800" dirty="0" err="1"/>
              <a:t>mengadakan</a:t>
            </a:r>
            <a:r>
              <a:rPr lang="en-US" sz="2800" dirty="0"/>
              <a:t> dua kali </a:t>
            </a:r>
            <a:r>
              <a:rPr lang="en-US" sz="2800" dirty="0" err="1"/>
              <a:t>sidang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. </a:t>
            </a:r>
            <a:r>
              <a:rPr lang="en-US" sz="2800" dirty="0" err="1"/>
              <a:t>Sidang</a:t>
            </a:r>
            <a:r>
              <a:rPr lang="en-US" sz="2800" dirty="0"/>
              <a:t>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berlangsung</a:t>
            </a:r>
            <a:r>
              <a:rPr lang="en-US" sz="2800" dirty="0"/>
              <a:t> pada 29 Mei </a:t>
            </a:r>
            <a:r>
              <a:rPr lang="en-US" sz="2800" dirty="0" err="1"/>
              <a:t>hingga</a:t>
            </a:r>
            <a:r>
              <a:rPr lang="en-US" sz="2800" dirty="0"/>
              <a:t> 1 Juni 1945 yang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membahas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negara. Dalam </a:t>
            </a:r>
            <a:r>
              <a:rPr lang="en-US" sz="2800" dirty="0" err="1"/>
              <a:t>sidang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</a:t>
            </a:r>
            <a:r>
              <a:rPr lang="en-US" sz="2800" dirty="0" err="1"/>
              <a:t>muncul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gagasan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tokoh-tokoh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. Mohammad Yamin </a:t>
            </a:r>
            <a:r>
              <a:rPr lang="en-US" sz="2800" dirty="0" err="1"/>
              <a:t>mengusulkan</a:t>
            </a:r>
            <a:r>
              <a:rPr lang="en-US" sz="2800" dirty="0"/>
              <a:t> lima 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negara, </a:t>
            </a:r>
            <a:r>
              <a:rPr lang="en-US" sz="2800" dirty="0" err="1"/>
              <a:t>diikuti</a:t>
            </a:r>
            <a:r>
              <a:rPr lang="en-US" sz="2800" dirty="0"/>
              <a:t> oleh </a:t>
            </a:r>
            <a:r>
              <a:rPr lang="en-US" sz="2800" dirty="0" err="1"/>
              <a:t>Soepomo</a:t>
            </a:r>
            <a:r>
              <a:rPr lang="en-US" sz="2800" dirty="0"/>
              <a:t> yang </a:t>
            </a:r>
            <a:r>
              <a:rPr lang="en-US" sz="2800" dirty="0" err="1"/>
              <a:t>menekankan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negara </a:t>
            </a:r>
            <a:r>
              <a:rPr lang="en-US" sz="2800" dirty="0" err="1"/>
              <a:t>integralistik</a:t>
            </a:r>
            <a:r>
              <a:rPr lang="en-US" sz="2800" dirty="0"/>
              <a:t>, dan </a:t>
            </a:r>
            <a:r>
              <a:rPr lang="en-US" sz="2800" dirty="0" err="1"/>
              <a:t>kemudian</a:t>
            </a:r>
            <a:r>
              <a:rPr lang="en-US" sz="2800" dirty="0"/>
              <a:t> Soekarno yang pada 1 Juni 1945 </a:t>
            </a:r>
            <a:r>
              <a:rPr lang="en-US" sz="2800" dirty="0" err="1"/>
              <a:t>memperkenalkan</a:t>
            </a:r>
            <a:r>
              <a:rPr lang="en-US" sz="2800" dirty="0"/>
              <a:t> </a:t>
            </a:r>
            <a:r>
              <a:rPr lang="en-US" sz="2800" dirty="0" err="1"/>
              <a:t>istilah</a:t>
            </a:r>
            <a:r>
              <a:rPr lang="en-US" sz="2800" dirty="0"/>
              <a:t> </a:t>
            </a:r>
            <a:r>
              <a:rPr lang="en-US" sz="2800" b="1" dirty="0"/>
              <a:t>Pancasila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negara Indonesia. </a:t>
            </a:r>
            <a:r>
              <a:rPr lang="en-US" sz="2800" dirty="0" err="1"/>
              <a:t>Pidato</a:t>
            </a:r>
            <a:r>
              <a:rPr lang="en-US" sz="2800" dirty="0"/>
              <a:t> Soekarno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tonggak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berhasil</a:t>
            </a:r>
            <a:r>
              <a:rPr lang="en-US" sz="2800" dirty="0"/>
              <a:t> </a:t>
            </a:r>
            <a:r>
              <a:rPr lang="en-US" sz="2800" dirty="0" err="1"/>
              <a:t>merangkum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aspirasi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yang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diterima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filosofis</a:t>
            </a:r>
            <a:r>
              <a:rPr lang="en-US" sz="2800" dirty="0"/>
              <a:t> negara.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A115AC-F6DD-4765-9553-9296098AF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masis MT Pro" panose="02040504050005020304" pitchFamily="18" charset="0"/>
              </a:rPr>
              <a:t>SIDANG BPUPKI I dan II</a:t>
            </a:r>
          </a:p>
        </p:txBody>
      </p:sp>
    </p:spTree>
    <p:extLst>
      <p:ext uri="{BB962C8B-B14F-4D97-AF65-F5344CB8AC3E}">
        <p14:creationId xmlns:p14="http://schemas.microsoft.com/office/powerpoint/2010/main" val="492756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DF23E1-2BA0-0CB1-58F5-2DBF86B39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Setelah</a:t>
            </a:r>
            <a:r>
              <a:rPr lang="en-US" sz="2800" dirty="0"/>
              <a:t> </a:t>
            </a:r>
            <a:r>
              <a:rPr lang="en-US" sz="2800" dirty="0" err="1"/>
              <a:t>sidang</a:t>
            </a:r>
            <a:r>
              <a:rPr lang="en-US" sz="2800" dirty="0"/>
              <a:t> </a:t>
            </a:r>
            <a:r>
              <a:rPr lang="en-US" sz="2800" dirty="0" err="1"/>
              <a:t>pertama</a:t>
            </a:r>
            <a:r>
              <a:rPr lang="en-US" sz="2800" dirty="0"/>
              <a:t>, BPUPKI </a:t>
            </a:r>
            <a:r>
              <a:rPr lang="en-US" sz="2800" dirty="0" err="1"/>
              <a:t>membentuk</a:t>
            </a:r>
            <a:r>
              <a:rPr lang="en-US" sz="2800" dirty="0"/>
              <a:t> </a:t>
            </a:r>
            <a:r>
              <a:rPr lang="en-US" sz="2800" b="1" dirty="0" err="1"/>
              <a:t>Panitia</a:t>
            </a:r>
            <a:r>
              <a:rPr lang="en-US" sz="2800" b="1" dirty="0"/>
              <a:t> Sembilan</a:t>
            </a:r>
            <a:r>
              <a:rPr lang="en-US" sz="2800" dirty="0"/>
              <a:t> yang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sembilan</a:t>
            </a:r>
            <a:r>
              <a:rPr lang="en-US" sz="2800" dirty="0"/>
              <a:t> </a:t>
            </a:r>
            <a:r>
              <a:rPr lang="en-US" sz="2800" dirty="0" err="1"/>
              <a:t>tokoh</a:t>
            </a:r>
            <a:r>
              <a:rPr lang="en-US" sz="2800" dirty="0"/>
              <a:t> </a:t>
            </a:r>
            <a:r>
              <a:rPr lang="en-US" sz="2800" dirty="0" err="1"/>
              <a:t>nasional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merumuskan</a:t>
            </a:r>
            <a:r>
              <a:rPr lang="en-US" sz="2800" dirty="0"/>
              <a:t> </a:t>
            </a:r>
            <a:r>
              <a:rPr lang="en-US" sz="2800" dirty="0" err="1"/>
              <a:t>naskah</a:t>
            </a:r>
            <a:r>
              <a:rPr lang="en-US" sz="2800" dirty="0"/>
              <a:t> </a:t>
            </a:r>
            <a:r>
              <a:rPr lang="en-US" sz="2800" dirty="0" err="1"/>
              <a:t>kompromi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negara. Pada 22 Juni 1945, </a:t>
            </a:r>
            <a:r>
              <a:rPr lang="en-US" sz="2800" dirty="0" err="1"/>
              <a:t>panitia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menghasilkan</a:t>
            </a:r>
            <a:r>
              <a:rPr lang="en-US" sz="2800" dirty="0"/>
              <a:t> </a:t>
            </a:r>
            <a:r>
              <a:rPr lang="en-US" sz="2800" b="1" dirty="0" err="1"/>
              <a:t>Piagam</a:t>
            </a:r>
            <a:r>
              <a:rPr lang="en-US" sz="2800" b="1" dirty="0"/>
              <a:t> Jakarta (Jakarta Charter)</a:t>
            </a:r>
            <a:r>
              <a:rPr lang="en-US" sz="2800" dirty="0"/>
              <a:t>, yang </a:t>
            </a:r>
            <a:r>
              <a:rPr lang="en-US" sz="2800" dirty="0" err="1"/>
              <a:t>berisi</a:t>
            </a:r>
            <a:r>
              <a:rPr lang="en-US" sz="2800" dirty="0"/>
              <a:t> </a:t>
            </a:r>
            <a:r>
              <a:rPr lang="en-US" sz="2800" dirty="0" err="1"/>
              <a:t>rumusan</a:t>
            </a:r>
            <a:r>
              <a:rPr lang="en-US" sz="2800" dirty="0"/>
              <a:t> </a:t>
            </a:r>
            <a:r>
              <a:rPr lang="en-US" sz="2800" dirty="0" err="1"/>
              <a:t>pembukaan</a:t>
            </a:r>
            <a:r>
              <a:rPr lang="en-US" sz="2800" dirty="0"/>
              <a:t> </a:t>
            </a:r>
            <a:r>
              <a:rPr lang="en-US" sz="2800" dirty="0" err="1"/>
              <a:t>konstitusi</a:t>
            </a:r>
            <a:r>
              <a:rPr lang="en-US" sz="2800" dirty="0"/>
              <a:t>. </a:t>
            </a:r>
          </a:p>
          <a:p>
            <a:pPr algn="just"/>
            <a:r>
              <a:rPr lang="en-US" sz="2800" dirty="0" err="1"/>
              <a:t>Piagam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mencerminkan</a:t>
            </a:r>
            <a:r>
              <a:rPr lang="en-US" sz="2800" dirty="0"/>
              <a:t> </a:t>
            </a:r>
            <a:r>
              <a:rPr lang="en-US" sz="2800" dirty="0" err="1"/>
              <a:t>kesepakatan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nasionalis</a:t>
            </a:r>
            <a:r>
              <a:rPr lang="en-US" sz="2800" dirty="0"/>
              <a:t> dan </a:t>
            </a:r>
            <a:r>
              <a:rPr lang="en-US" sz="2800" dirty="0" err="1"/>
              <a:t>kelompok</a:t>
            </a:r>
            <a:r>
              <a:rPr lang="en-US" sz="2800" dirty="0"/>
              <a:t> Islam, </a:t>
            </a:r>
            <a:r>
              <a:rPr lang="en-US" sz="2800" dirty="0" err="1"/>
              <a:t>meskipun</a:t>
            </a:r>
            <a:r>
              <a:rPr lang="en-US" sz="2800" dirty="0"/>
              <a:t>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mengandung</a:t>
            </a:r>
            <a:r>
              <a:rPr lang="en-US" sz="2800" dirty="0"/>
              <a:t> </a:t>
            </a:r>
            <a:r>
              <a:rPr lang="en-US" sz="2800" dirty="0" err="1"/>
              <a:t>klausul</a:t>
            </a:r>
            <a:r>
              <a:rPr lang="en-US" sz="2800" dirty="0"/>
              <a:t> yang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menimbulkan</a:t>
            </a:r>
            <a:r>
              <a:rPr lang="en-US" sz="2800" dirty="0"/>
              <a:t> </a:t>
            </a:r>
            <a:r>
              <a:rPr lang="en-US" sz="2800" dirty="0" err="1"/>
              <a:t>perdebatan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frasa</a:t>
            </a:r>
            <a:r>
              <a:rPr lang="en-US" sz="2800" dirty="0"/>
              <a:t> “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kewajiban</a:t>
            </a:r>
            <a:r>
              <a:rPr lang="en-US" sz="2800" dirty="0"/>
              <a:t> </a:t>
            </a:r>
            <a:r>
              <a:rPr lang="en-US" sz="2800" dirty="0" err="1"/>
              <a:t>menjalankan</a:t>
            </a:r>
            <a:r>
              <a:rPr lang="en-US" sz="2800" dirty="0"/>
              <a:t> </a:t>
            </a:r>
            <a:r>
              <a:rPr lang="en-US" sz="2800" dirty="0" err="1"/>
              <a:t>syariat</a:t>
            </a:r>
            <a:r>
              <a:rPr lang="en-US" sz="2800" dirty="0"/>
              <a:t> Islam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pemeluk-pemeluknya</a:t>
            </a:r>
            <a:r>
              <a:rPr lang="en-US" sz="2800" dirty="0"/>
              <a:t>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4EAAB4A-BEE3-2867-4200-41019DFEA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+mn-lt"/>
              </a:rPr>
              <a:t>Pembentukan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+mn-lt"/>
              </a:rPr>
              <a:t>Panitia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 Sembilan</a:t>
            </a:r>
          </a:p>
        </p:txBody>
      </p:sp>
    </p:spTree>
    <p:extLst>
      <p:ext uri="{BB962C8B-B14F-4D97-AF65-F5344CB8AC3E}">
        <p14:creationId xmlns:p14="http://schemas.microsoft.com/office/powerpoint/2010/main" val="2981889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B4310D5-92B6-CD05-D14F-E7FFBC42FBBD}"/>
              </a:ext>
            </a:extLst>
          </p:cNvPr>
          <p:cNvSpPr/>
          <p:nvPr/>
        </p:nvSpPr>
        <p:spPr>
          <a:xfrm>
            <a:off x="365760" y="320040"/>
            <a:ext cx="5554980" cy="6252210"/>
          </a:xfrm>
          <a:prstGeom prst="roundRect">
            <a:avLst/>
          </a:prstGeom>
          <a:solidFill>
            <a:schemeClr val="bg2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</a:rPr>
              <a:t>Sidang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kedua</a:t>
            </a:r>
            <a:r>
              <a:rPr lang="en-US" sz="2400" dirty="0">
                <a:solidFill>
                  <a:srgbClr val="FF0000"/>
                </a:solidFill>
              </a:rPr>
              <a:t> BPUPKI yang </a:t>
            </a:r>
            <a:r>
              <a:rPr lang="en-US" sz="2400" dirty="0" err="1">
                <a:solidFill>
                  <a:srgbClr val="FF0000"/>
                </a:solidFill>
              </a:rPr>
              <a:t>berlangsung</a:t>
            </a:r>
            <a:r>
              <a:rPr lang="en-US" sz="2400" dirty="0">
                <a:solidFill>
                  <a:srgbClr val="FF0000"/>
                </a:solidFill>
              </a:rPr>
              <a:t> pada 10–16 Juli 1945 </a:t>
            </a:r>
            <a:r>
              <a:rPr lang="en-US" sz="2400" dirty="0" err="1">
                <a:solidFill>
                  <a:srgbClr val="FF0000"/>
                </a:solidFill>
              </a:rPr>
              <a:t>difokuskan</a:t>
            </a:r>
            <a:r>
              <a:rPr lang="en-US" sz="2400" dirty="0">
                <a:solidFill>
                  <a:srgbClr val="FF0000"/>
                </a:solidFill>
              </a:rPr>
              <a:t> pada </a:t>
            </a:r>
            <a:r>
              <a:rPr lang="en-US" sz="2400" dirty="0" err="1">
                <a:solidFill>
                  <a:srgbClr val="FF0000"/>
                </a:solidFill>
              </a:rPr>
              <a:t>pembahasan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rancangan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Undang-Undang</a:t>
            </a:r>
            <a:r>
              <a:rPr lang="en-US" sz="2400" dirty="0">
                <a:solidFill>
                  <a:srgbClr val="FF0000"/>
                </a:solidFill>
              </a:rPr>
              <a:t> Dasar. Dalam </a:t>
            </a:r>
            <a:r>
              <a:rPr lang="en-US" sz="2400" dirty="0" err="1">
                <a:solidFill>
                  <a:srgbClr val="FF0000"/>
                </a:solidFill>
              </a:rPr>
              <a:t>sidang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dibahas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secara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rinci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struktur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ketatanegaraan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termasuk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bentuk</a:t>
            </a:r>
            <a:r>
              <a:rPr lang="en-US" sz="2400" dirty="0">
                <a:solidFill>
                  <a:srgbClr val="FF0000"/>
                </a:solidFill>
              </a:rPr>
              <a:t> negara (</a:t>
            </a:r>
            <a:r>
              <a:rPr lang="en-US" sz="2400" dirty="0" err="1">
                <a:solidFill>
                  <a:srgbClr val="FF0000"/>
                </a:solidFill>
              </a:rPr>
              <a:t>kesatuan</a:t>
            </a:r>
            <a:r>
              <a:rPr lang="en-US" sz="2400" dirty="0">
                <a:solidFill>
                  <a:srgbClr val="FF0000"/>
                </a:solidFill>
              </a:rPr>
              <a:t>), </a:t>
            </a:r>
            <a:r>
              <a:rPr lang="en-US" sz="2400" dirty="0" err="1">
                <a:solidFill>
                  <a:srgbClr val="FF0000"/>
                </a:solidFill>
              </a:rPr>
              <a:t>sistem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pemerintahan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serta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lembaga-lembaga</a:t>
            </a:r>
            <a:r>
              <a:rPr lang="en-US" sz="2400" dirty="0">
                <a:solidFill>
                  <a:srgbClr val="FF0000"/>
                </a:solidFill>
              </a:rPr>
              <a:t> negara. Hasil </a:t>
            </a:r>
            <a:r>
              <a:rPr lang="en-US" sz="2400" dirty="0" err="1">
                <a:solidFill>
                  <a:srgbClr val="FF0000"/>
                </a:solidFill>
              </a:rPr>
              <a:t>dari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sidang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rancangan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lengkap</a:t>
            </a:r>
            <a:r>
              <a:rPr lang="en-US" sz="2400" dirty="0">
                <a:solidFill>
                  <a:srgbClr val="FF0000"/>
                </a:solidFill>
              </a:rPr>
              <a:t> UUD yang </a:t>
            </a:r>
            <a:r>
              <a:rPr lang="en-US" sz="2400" dirty="0" err="1">
                <a:solidFill>
                  <a:srgbClr val="FF0000"/>
                </a:solidFill>
              </a:rPr>
              <a:t>terdiri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atas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Pembukaan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berdasarkan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Piagam</a:t>
            </a:r>
            <a:r>
              <a:rPr lang="en-US" sz="2400" dirty="0">
                <a:solidFill>
                  <a:srgbClr val="FF0000"/>
                </a:solidFill>
              </a:rPr>
              <a:t> Jakarta) dan </a:t>
            </a:r>
            <a:r>
              <a:rPr lang="en-US" sz="2400" dirty="0" err="1">
                <a:solidFill>
                  <a:srgbClr val="FF0000"/>
                </a:solidFill>
              </a:rPr>
              <a:t>Batang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Tubuh</a:t>
            </a:r>
            <a:r>
              <a:rPr lang="en-US" sz="2400" dirty="0">
                <a:solidFill>
                  <a:srgbClr val="FF0000"/>
                </a:solidFill>
              </a:rPr>
              <a:t> yang </a:t>
            </a:r>
            <a:r>
              <a:rPr lang="en-US" sz="2400" dirty="0" err="1">
                <a:solidFill>
                  <a:srgbClr val="FF0000"/>
                </a:solidFill>
              </a:rPr>
              <a:t>mengatur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sistem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ketatanegaraan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Rancangan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menunjukkan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bahwa</a:t>
            </a:r>
            <a:r>
              <a:rPr lang="en-US" sz="2400" dirty="0">
                <a:solidFill>
                  <a:srgbClr val="FF0000"/>
                </a:solidFill>
              </a:rPr>
              <a:t> para </a:t>
            </a:r>
            <a:r>
              <a:rPr lang="en-US" sz="2400" dirty="0" err="1">
                <a:solidFill>
                  <a:srgbClr val="FF0000"/>
                </a:solidFill>
              </a:rPr>
              <a:t>pendiri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bangsa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memiliki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visi</a:t>
            </a:r>
            <a:r>
              <a:rPr lang="en-US" sz="2400" dirty="0">
                <a:solidFill>
                  <a:srgbClr val="FF0000"/>
                </a:solidFill>
              </a:rPr>
              <a:t> yang </a:t>
            </a:r>
            <a:r>
              <a:rPr lang="en-US" sz="2400" dirty="0" err="1">
                <a:solidFill>
                  <a:srgbClr val="FF0000"/>
                </a:solidFill>
              </a:rPr>
              <a:t>jelas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mengenai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arah</a:t>
            </a:r>
            <a:r>
              <a:rPr lang="en-US" sz="2400" dirty="0">
                <a:solidFill>
                  <a:srgbClr val="FF0000"/>
                </a:solidFill>
              </a:rPr>
              <a:t> negara Indonesia </a:t>
            </a:r>
            <a:r>
              <a:rPr lang="en-US" sz="2400" dirty="0" err="1">
                <a:solidFill>
                  <a:srgbClr val="FF0000"/>
                </a:solidFill>
              </a:rPr>
              <a:t>merdeka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9160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EBD9F-B88A-DC40-9E37-35CE23CC3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Pembentukan</a:t>
            </a:r>
            <a:r>
              <a:rPr lang="en-US" dirty="0"/>
              <a:t> PPKI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19B0D01-160F-D96C-A6EB-F9D86AF7C9EB}"/>
              </a:ext>
            </a:extLst>
          </p:cNvPr>
          <p:cNvSpPr/>
          <p:nvPr/>
        </p:nvSpPr>
        <p:spPr>
          <a:xfrm>
            <a:off x="5680710" y="651510"/>
            <a:ext cx="6206490" cy="586359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rgbClr val="FF0000"/>
                </a:solidFill>
              </a:rPr>
              <a:t>Pada </a:t>
            </a:r>
            <a:r>
              <a:rPr lang="en-US" sz="2400" i="1" dirty="0" err="1">
                <a:solidFill>
                  <a:srgbClr val="FF0000"/>
                </a:solidFill>
              </a:rPr>
              <a:t>tanggal</a:t>
            </a:r>
            <a:r>
              <a:rPr lang="en-US" sz="2400" i="1" dirty="0">
                <a:solidFill>
                  <a:srgbClr val="FF0000"/>
                </a:solidFill>
              </a:rPr>
              <a:t> 7 Agustus 1945, BPUPKI </a:t>
            </a:r>
            <a:r>
              <a:rPr lang="en-US" sz="2400" i="1" dirty="0" err="1">
                <a:solidFill>
                  <a:srgbClr val="FF0000"/>
                </a:solidFill>
              </a:rPr>
              <a:t>dibubarkan</a:t>
            </a:r>
            <a:r>
              <a:rPr lang="en-US" sz="2400" i="1" dirty="0">
                <a:solidFill>
                  <a:srgbClr val="FF0000"/>
                </a:solidFill>
              </a:rPr>
              <a:t> dan </a:t>
            </a:r>
            <a:r>
              <a:rPr lang="en-US" sz="2400" i="1" dirty="0" err="1">
                <a:solidFill>
                  <a:srgbClr val="FF0000"/>
                </a:solidFill>
              </a:rPr>
              <a:t>digantikan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dengan</a:t>
            </a:r>
            <a:r>
              <a:rPr lang="en-US" sz="2400" i="1" dirty="0">
                <a:solidFill>
                  <a:srgbClr val="FF0000"/>
                </a:solidFill>
              </a:rPr>
              <a:t> PPKI ( </a:t>
            </a:r>
            <a:r>
              <a:rPr lang="en-US" sz="2400" i="1" dirty="0" err="1">
                <a:solidFill>
                  <a:srgbClr val="FF0000"/>
                </a:solidFill>
              </a:rPr>
              <a:t>Panitia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Persiapan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Kemerdekaan</a:t>
            </a:r>
            <a:r>
              <a:rPr lang="en-US" sz="2400" i="1" dirty="0">
                <a:solidFill>
                  <a:srgbClr val="FF0000"/>
                </a:solidFill>
              </a:rPr>
              <a:t> Indonesia)</a:t>
            </a:r>
          </a:p>
          <a:p>
            <a:pPr algn="ctr"/>
            <a:r>
              <a:rPr lang="en-US" sz="2400" i="1" dirty="0" err="1">
                <a:solidFill>
                  <a:srgbClr val="FF0000"/>
                </a:solidFill>
              </a:rPr>
              <a:t>Berbeda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dengan</a:t>
            </a:r>
            <a:r>
              <a:rPr lang="en-US" sz="2400" i="1" dirty="0">
                <a:solidFill>
                  <a:srgbClr val="FF0000"/>
                </a:solidFill>
              </a:rPr>
              <a:t> BPUPKI yang </a:t>
            </a:r>
            <a:r>
              <a:rPr lang="en-US" sz="2400" i="1" dirty="0" err="1">
                <a:solidFill>
                  <a:srgbClr val="FF0000"/>
                </a:solidFill>
              </a:rPr>
              <a:t>bersifat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lebih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deliberatif</a:t>
            </a:r>
            <a:r>
              <a:rPr lang="en-US" sz="2400" i="1" dirty="0">
                <a:solidFill>
                  <a:srgbClr val="FF0000"/>
                </a:solidFill>
              </a:rPr>
              <a:t>, PPKI </a:t>
            </a:r>
            <a:r>
              <a:rPr lang="en-US" sz="2400" i="1" dirty="0" err="1">
                <a:solidFill>
                  <a:srgbClr val="FF0000"/>
                </a:solidFill>
              </a:rPr>
              <a:t>memiliki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tugas</a:t>
            </a:r>
            <a:r>
              <a:rPr lang="en-US" sz="2400" i="1" dirty="0">
                <a:solidFill>
                  <a:srgbClr val="FF0000"/>
                </a:solidFill>
              </a:rPr>
              <a:t> yang </a:t>
            </a:r>
            <a:r>
              <a:rPr lang="en-US" sz="2400" i="1" dirty="0" err="1">
                <a:solidFill>
                  <a:srgbClr val="FF0000"/>
                </a:solidFill>
              </a:rPr>
              <a:t>lebih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konkret</a:t>
            </a:r>
            <a:r>
              <a:rPr lang="en-US" sz="2400" i="1" dirty="0">
                <a:solidFill>
                  <a:srgbClr val="FF0000"/>
                </a:solidFill>
              </a:rPr>
              <a:t> dan </a:t>
            </a:r>
            <a:r>
              <a:rPr lang="en-US" sz="2400" i="1" dirty="0" err="1">
                <a:solidFill>
                  <a:srgbClr val="FF0000"/>
                </a:solidFill>
              </a:rPr>
              <a:t>operasional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i="1" dirty="0" err="1">
                <a:solidFill>
                  <a:srgbClr val="FF0000"/>
                </a:solidFill>
              </a:rPr>
              <a:t>yaitu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mempersiapkan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kemerdekaan</a:t>
            </a:r>
            <a:r>
              <a:rPr lang="en-US" sz="2400" i="1" dirty="0">
                <a:solidFill>
                  <a:srgbClr val="FF0000"/>
                </a:solidFill>
              </a:rPr>
              <a:t> dan </a:t>
            </a:r>
            <a:r>
              <a:rPr lang="en-US" sz="2400" i="1" dirty="0" err="1">
                <a:solidFill>
                  <a:srgbClr val="FF0000"/>
                </a:solidFill>
              </a:rPr>
              <a:t>menetapkan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perangkat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kenegaraan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r>
              <a:rPr lang="en-US" sz="2400" i="1" dirty="0" err="1">
                <a:solidFill>
                  <a:srgbClr val="FF0000"/>
                </a:solidFill>
              </a:rPr>
              <a:t>Namun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i="1" dirty="0" err="1">
                <a:solidFill>
                  <a:srgbClr val="FF0000"/>
                </a:solidFill>
              </a:rPr>
              <a:t>situasi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berubah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drastis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setelah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Jepang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menyerah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kepada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Sekutu</a:t>
            </a:r>
            <a:r>
              <a:rPr lang="en-US" sz="2400" i="1" dirty="0">
                <a:solidFill>
                  <a:srgbClr val="FF0000"/>
                </a:solidFill>
              </a:rPr>
              <a:t> pada 15 Agustus 1945. </a:t>
            </a:r>
            <a:r>
              <a:rPr lang="en-US" sz="2400" i="1" dirty="0" err="1">
                <a:solidFill>
                  <a:srgbClr val="FF0000"/>
                </a:solidFill>
              </a:rPr>
              <a:t>Kondisi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ini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dimanfaatkan</a:t>
            </a:r>
            <a:r>
              <a:rPr lang="en-US" sz="2400" i="1" dirty="0">
                <a:solidFill>
                  <a:srgbClr val="FF0000"/>
                </a:solidFill>
              </a:rPr>
              <a:t> oleh para </a:t>
            </a:r>
            <a:r>
              <a:rPr lang="en-US" sz="2400" i="1" dirty="0" err="1">
                <a:solidFill>
                  <a:srgbClr val="FF0000"/>
                </a:solidFill>
              </a:rPr>
              <a:t>pemimpin</a:t>
            </a:r>
            <a:r>
              <a:rPr lang="en-US" sz="2400" i="1" dirty="0">
                <a:solidFill>
                  <a:srgbClr val="FF0000"/>
                </a:solidFill>
              </a:rPr>
              <a:t> Indonesia </a:t>
            </a:r>
            <a:r>
              <a:rPr lang="en-US" sz="2400" i="1" dirty="0" err="1">
                <a:solidFill>
                  <a:srgbClr val="FF0000"/>
                </a:solidFill>
              </a:rPr>
              <a:t>untuk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segera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memproklamasikan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kemerdekaan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tanpa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menunggu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persetujuan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Jepang</a:t>
            </a:r>
            <a:r>
              <a:rPr lang="en-US" sz="2400" i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498284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GOLD AND SILVER">
      <a:dk1>
        <a:srgbClr val="000000"/>
      </a:dk1>
      <a:lt1>
        <a:srgbClr val="FFFFFF"/>
      </a:lt1>
      <a:dk2>
        <a:srgbClr val="464646"/>
      </a:dk2>
      <a:lt2>
        <a:srgbClr val="FFFFFF"/>
      </a:lt2>
      <a:accent1>
        <a:srgbClr val="C4AE75"/>
      </a:accent1>
      <a:accent2>
        <a:srgbClr val="A9A9A9"/>
      </a:accent2>
      <a:accent3>
        <a:srgbClr val="5E5E5E"/>
      </a:accent3>
      <a:accent4>
        <a:srgbClr val="424242"/>
      </a:accent4>
      <a:accent5>
        <a:srgbClr val="212121"/>
      </a:accent5>
      <a:accent6>
        <a:srgbClr val="D5D5D5"/>
      </a:accent6>
      <a:hlink>
        <a:srgbClr val="C1AA73"/>
      </a:hlink>
      <a:folHlink>
        <a:srgbClr val="797979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rence" id="{B1388269-6A25-4F35-91BE-E59A597AB25F}" vid="{EA621A8F-389C-4766-B7E5-1B2B7E9ADD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conference presentation</Template>
  <TotalTime>45</TotalTime>
  <Words>991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Amasis MT Pro</vt:lpstr>
      <vt:lpstr>Arial</vt:lpstr>
      <vt:lpstr>Calibri</vt:lpstr>
      <vt:lpstr>Garamond</vt:lpstr>
      <vt:lpstr>RetrospectVTI</vt:lpstr>
      <vt:lpstr>Pembentukan&amp; Perkembangan Konstitusi  di Indonesia</vt:lpstr>
      <vt:lpstr>KONSTITUSI </vt:lpstr>
      <vt:lpstr>K.C. Wheare menyatakan bahwa konstitusi adalah keseluruhan sistem ketatanegaraan suatu negara. Sementara itu, Hans Kelsen memandang konstitusi sebagai norma dasar (grundnorm) yang menjadi sumber bagi norma hukum di bawahnya. </vt:lpstr>
      <vt:lpstr>FUNGSI KONSTITUSI</vt:lpstr>
      <vt:lpstr>PROSES PEMBENTUKAN KONSTITUSI DI INDONESIA</vt:lpstr>
      <vt:lpstr>SIDANG BPUPKI I dan II</vt:lpstr>
      <vt:lpstr>Pembentukan Panitia Sembilan</vt:lpstr>
      <vt:lpstr>PowerPoint Presentation</vt:lpstr>
      <vt:lpstr>Pembentukan PPKI</vt:lpstr>
      <vt:lpstr>Penetapan UUD 1945</vt:lpstr>
      <vt:lpstr>Pembentukan UUD 1945</vt:lpstr>
      <vt:lpstr>Perjalanan Pembentukan UUD 1945</vt:lpstr>
      <vt:lpstr>DINAMIKA PERKEMBANGAN KONSTITUSI DI INDONESIA</vt:lpstr>
      <vt:lpstr>FAKTOR YANG MEMPENGARUHI PERKEMBANGAN KONSTITUSI INDONESIA</vt:lpstr>
      <vt:lpstr>Sekian &amp; 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N6N0CV166416259</dc:creator>
  <cp:lastModifiedBy>ASUS N6N0CV166416259</cp:lastModifiedBy>
  <cp:revision>1</cp:revision>
  <dcterms:created xsi:type="dcterms:W3CDTF">2026-04-03T14:34:54Z</dcterms:created>
  <dcterms:modified xsi:type="dcterms:W3CDTF">2026-04-03T15:20:17Z</dcterms:modified>
</cp:coreProperties>
</file>